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3"/>
    <p:sldMasterId id="2147483672" r:id="rId4"/>
  </p:sldMasterIdLst>
  <p:notesMasterIdLst>
    <p:notesMasterId r:id="rId9"/>
  </p:notesMasterIdLst>
  <p:sldIdLst>
    <p:sldId id="287" r:id="rId5"/>
    <p:sldId id="291" r:id="rId6"/>
    <p:sldId id="288" r:id="rId7"/>
    <p:sldId id="292" r:id="rId8"/>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DF6613"/>
    <a:srgbClr val="849FD4"/>
    <a:srgbClr val="8FAA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50" autoAdjust="0"/>
    <p:restoredTop sz="94660"/>
  </p:normalViewPr>
  <p:slideViewPr>
    <p:cSldViewPr snapToGrid="0">
      <p:cViewPr varScale="1">
        <p:scale>
          <a:sx n="45" d="100"/>
          <a:sy n="45" d="100"/>
        </p:scale>
        <p:origin x="2308" y="40"/>
      </p:cViewPr>
      <p:guideLst/>
    </p:cSldViewPr>
  </p:slideViewPr>
  <p:notesTextViewPr>
    <p:cViewPr>
      <p:scale>
        <a:sx n="1" d="1"/>
        <a:sy n="1" d="1"/>
      </p:scale>
      <p:origin x="0" y="0"/>
    </p:cViewPr>
  </p:notesTextViewPr>
  <p:notesViewPr>
    <p:cSldViewPr snapToGrid="0">
      <p:cViewPr varScale="1">
        <p:scale>
          <a:sx n="84" d="100"/>
          <a:sy n="84" d="100"/>
        </p:scale>
        <p:origin x="3960"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022762-01B1-FA4A-B092-AE99FF59AA34}" type="datetimeFigureOut">
              <a:rPr lang="en-FR" smtClean="0"/>
              <a:t>08/04/2024</a:t>
            </a:fld>
            <a:endParaRPr lang="en-FR"/>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D717EA-438D-5549-980D-D594BC8D3150}" type="slidenum">
              <a:rPr lang="en-FR" smtClean="0"/>
              <a:t>‹N°›</a:t>
            </a:fld>
            <a:endParaRPr lang="en-FR"/>
          </a:p>
        </p:txBody>
      </p:sp>
    </p:spTree>
    <p:extLst>
      <p:ext uri="{BB962C8B-B14F-4D97-AF65-F5344CB8AC3E}">
        <p14:creationId xmlns:p14="http://schemas.microsoft.com/office/powerpoint/2010/main" val="4016397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R"/>
          </a:p>
        </p:txBody>
      </p:sp>
      <p:sp>
        <p:nvSpPr>
          <p:cNvPr id="4" name="Slide Number Placeholder 3"/>
          <p:cNvSpPr>
            <a:spLocks noGrp="1"/>
          </p:cNvSpPr>
          <p:nvPr>
            <p:ph type="sldNum" sz="quarter" idx="5"/>
          </p:nvPr>
        </p:nvSpPr>
        <p:spPr/>
        <p:txBody>
          <a:bodyPr/>
          <a:lstStyle/>
          <a:p>
            <a:fld id="{B4D717EA-438D-5549-980D-D594BC8D3150}" type="slidenum">
              <a:rPr lang="en-FR" smtClean="0"/>
              <a:t>0</a:t>
            </a:fld>
            <a:endParaRPr lang="en-FR"/>
          </a:p>
        </p:txBody>
      </p:sp>
    </p:spTree>
    <p:extLst>
      <p:ext uri="{BB962C8B-B14F-4D97-AF65-F5344CB8AC3E}">
        <p14:creationId xmlns:p14="http://schemas.microsoft.com/office/powerpoint/2010/main" val="1883145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R"/>
          </a:p>
        </p:txBody>
      </p:sp>
      <p:sp>
        <p:nvSpPr>
          <p:cNvPr id="4" name="Slide Number Placeholder 3"/>
          <p:cNvSpPr>
            <a:spLocks noGrp="1"/>
          </p:cNvSpPr>
          <p:nvPr>
            <p:ph type="sldNum" sz="quarter" idx="5"/>
          </p:nvPr>
        </p:nvSpPr>
        <p:spPr/>
        <p:txBody>
          <a:bodyPr/>
          <a:lstStyle/>
          <a:p>
            <a:fld id="{B4D717EA-438D-5549-980D-D594BC8D3150}" type="slidenum">
              <a:rPr lang="en-FR" smtClean="0"/>
              <a:t>1</a:t>
            </a:fld>
            <a:endParaRPr lang="en-FR"/>
          </a:p>
        </p:txBody>
      </p:sp>
    </p:spTree>
    <p:extLst>
      <p:ext uri="{BB962C8B-B14F-4D97-AF65-F5344CB8AC3E}">
        <p14:creationId xmlns:p14="http://schemas.microsoft.com/office/powerpoint/2010/main" val="21506844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R"/>
          </a:p>
        </p:txBody>
      </p:sp>
      <p:sp>
        <p:nvSpPr>
          <p:cNvPr id="4" name="Slide Number Placeholder 3"/>
          <p:cNvSpPr>
            <a:spLocks noGrp="1"/>
          </p:cNvSpPr>
          <p:nvPr>
            <p:ph type="sldNum" sz="quarter" idx="5"/>
          </p:nvPr>
        </p:nvSpPr>
        <p:spPr/>
        <p:txBody>
          <a:bodyPr/>
          <a:lstStyle/>
          <a:p>
            <a:fld id="{B4D717EA-438D-5549-980D-D594BC8D3150}" type="slidenum">
              <a:rPr lang="en-FR" smtClean="0"/>
              <a:t>2</a:t>
            </a:fld>
            <a:endParaRPr lang="en-FR"/>
          </a:p>
        </p:txBody>
      </p:sp>
    </p:spTree>
    <p:extLst>
      <p:ext uri="{BB962C8B-B14F-4D97-AF65-F5344CB8AC3E}">
        <p14:creationId xmlns:p14="http://schemas.microsoft.com/office/powerpoint/2010/main" val="2974743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R"/>
          </a:p>
        </p:txBody>
      </p:sp>
      <p:sp>
        <p:nvSpPr>
          <p:cNvPr id="4" name="Slide Number Placeholder 3"/>
          <p:cNvSpPr>
            <a:spLocks noGrp="1"/>
          </p:cNvSpPr>
          <p:nvPr>
            <p:ph type="sldNum" sz="quarter" idx="5"/>
          </p:nvPr>
        </p:nvSpPr>
        <p:spPr/>
        <p:txBody>
          <a:bodyPr/>
          <a:lstStyle/>
          <a:p>
            <a:fld id="{B4D717EA-438D-5549-980D-D594BC8D3150}" type="slidenum">
              <a:rPr lang="en-FR" smtClean="0"/>
              <a:t>3</a:t>
            </a:fld>
            <a:endParaRPr lang="en-FR"/>
          </a:p>
        </p:txBody>
      </p:sp>
    </p:spTree>
    <p:extLst>
      <p:ext uri="{BB962C8B-B14F-4D97-AF65-F5344CB8AC3E}">
        <p14:creationId xmlns:p14="http://schemas.microsoft.com/office/powerpoint/2010/main" val="1236729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2"/>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Slide Number Placeholder 6">
            <a:extLst>
              <a:ext uri="{FF2B5EF4-FFF2-40B4-BE49-F238E27FC236}">
                <a16:creationId xmlns:a16="http://schemas.microsoft.com/office/drawing/2014/main" id="{4A966546-EC80-B133-B486-460F544F2D11}"/>
              </a:ext>
            </a:extLst>
          </p:cNvPr>
          <p:cNvSpPr>
            <a:spLocks noGrp="1"/>
          </p:cNvSpPr>
          <p:nvPr>
            <p:ph type="sldNum" sz="quarter" idx="12"/>
          </p:nvPr>
        </p:nvSpPr>
        <p:spPr>
          <a:xfrm>
            <a:off x="4843462" y="9561250"/>
            <a:ext cx="1543050" cy="344751"/>
          </a:xfrm>
          <a:prstGeom prst="rect">
            <a:avLst/>
          </a:prstGeom>
        </p:spPr>
        <p:txBody>
          <a:bodyPr/>
          <a:lstStyle>
            <a:lvl1pPr algn="r">
              <a:defRPr sz="1600">
                <a:solidFill>
                  <a:schemeClr val="bg1"/>
                </a:solidFill>
              </a:defRPr>
            </a:lvl1pPr>
          </a:lstStyle>
          <a:p>
            <a:fld id="{BE9D9FFD-9FBF-40EB-AD54-CEB227FF40FD}" type="slidenum">
              <a:rPr lang="en-PH" smtClean="0"/>
              <a:pPr/>
              <a:t>‹N°›</a:t>
            </a:fld>
            <a:endParaRPr lang="en-PH" dirty="0"/>
          </a:p>
        </p:txBody>
      </p:sp>
    </p:spTree>
    <p:extLst>
      <p:ext uri="{BB962C8B-B14F-4D97-AF65-F5344CB8AC3E}">
        <p14:creationId xmlns:p14="http://schemas.microsoft.com/office/powerpoint/2010/main" val="1504303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71488" y="742950"/>
            <a:ext cx="5915025" cy="8179330"/>
          </a:xfrm>
        </p:spPr>
        <p:txBody>
          <a:bodyPr vert="eaVert"/>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69159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81651" y="527404"/>
            <a:ext cx="804863"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7" y="527404"/>
            <a:ext cx="5110161"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359596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53801-5953-D2E1-C891-BE25DDFA47AD}"/>
              </a:ext>
            </a:extLst>
          </p:cNvPr>
          <p:cNvSpPr>
            <a:spLocks noGrp="1"/>
          </p:cNvSpPr>
          <p:nvPr>
            <p:ph type="ctrTitle"/>
          </p:nvPr>
        </p:nvSpPr>
        <p:spPr>
          <a:xfrm>
            <a:off x="857250" y="1620838"/>
            <a:ext cx="5143500" cy="3449637"/>
          </a:xfrm>
          <a:prstGeom prst="rect">
            <a:avLst/>
          </a:prstGeom>
        </p:spPr>
        <p:txBody>
          <a:bodyPr anchor="b"/>
          <a:lstStyle>
            <a:lvl1pPr algn="ctr">
              <a:defRPr sz="6000"/>
            </a:lvl1pPr>
          </a:lstStyle>
          <a:p>
            <a:r>
              <a:rPr lang="en-GB"/>
              <a:t>Click to edit Master title style</a:t>
            </a:r>
            <a:endParaRPr lang="en-FR"/>
          </a:p>
        </p:txBody>
      </p:sp>
      <p:sp>
        <p:nvSpPr>
          <p:cNvPr id="3" name="Subtitle 2">
            <a:extLst>
              <a:ext uri="{FF2B5EF4-FFF2-40B4-BE49-F238E27FC236}">
                <a16:creationId xmlns:a16="http://schemas.microsoft.com/office/drawing/2014/main" id="{A71E95E8-946B-A227-66AF-A2DE4AB0C919}"/>
              </a:ext>
            </a:extLst>
          </p:cNvPr>
          <p:cNvSpPr>
            <a:spLocks noGrp="1"/>
          </p:cNvSpPr>
          <p:nvPr>
            <p:ph type="subTitle" idx="1"/>
          </p:nvPr>
        </p:nvSpPr>
        <p:spPr>
          <a:xfrm>
            <a:off x="857250" y="5202238"/>
            <a:ext cx="5143500" cy="23923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FR"/>
          </a:p>
        </p:txBody>
      </p:sp>
      <p:sp>
        <p:nvSpPr>
          <p:cNvPr id="4" name="Date Placeholder 3">
            <a:extLst>
              <a:ext uri="{FF2B5EF4-FFF2-40B4-BE49-F238E27FC236}">
                <a16:creationId xmlns:a16="http://schemas.microsoft.com/office/drawing/2014/main" id="{B59BBAC1-54EF-5E21-6191-B900007E609A}"/>
              </a:ext>
            </a:extLst>
          </p:cNvPr>
          <p:cNvSpPr>
            <a:spLocks noGrp="1"/>
          </p:cNvSpPr>
          <p:nvPr>
            <p:ph type="dt" sz="half" idx="10"/>
          </p:nvPr>
        </p:nvSpPr>
        <p:spPr>
          <a:xfrm>
            <a:off x="471488" y="9182100"/>
            <a:ext cx="1543050" cy="527050"/>
          </a:xfrm>
          <a:prstGeom prst="rect">
            <a:avLst/>
          </a:prstGeom>
        </p:spPr>
        <p:txBody>
          <a:bodyPr/>
          <a:lstStyle/>
          <a:p>
            <a:endParaRPr lang="en-FR"/>
          </a:p>
        </p:txBody>
      </p:sp>
      <p:sp>
        <p:nvSpPr>
          <p:cNvPr id="5" name="Footer Placeholder 4">
            <a:extLst>
              <a:ext uri="{FF2B5EF4-FFF2-40B4-BE49-F238E27FC236}">
                <a16:creationId xmlns:a16="http://schemas.microsoft.com/office/drawing/2014/main" id="{8E808BCC-8FB8-21F2-2B16-79C0628734BF}"/>
              </a:ext>
            </a:extLst>
          </p:cNvPr>
          <p:cNvSpPr>
            <a:spLocks noGrp="1"/>
          </p:cNvSpPr>
          <p:nvPr>
            <p:ph type="ftr" sz="quarter" idx="11"/>
          </p:nvPr>
        </p:nvSpPr>
        <p:spPr>
          <a:xfrm>
            <a:off x="2271715" y="9182100"/>
            <a:ext cx="2314575" cy="527050"/>
          </a:xfrm>
          <a:prstGeom prst="rect">
            <a:avLst/>
          </a:prstGeom>
        </p:spPr>
        <p:txBody>
          <a:bodyPr/>
          <a:lstStyle/>
          <a:p>
            <a:endParaRPr lang="en-FR"/>
          </a:p>
        </p:txBody>
      </p:sp>
      <p:sp>
        <p:nvSpPr>
          <p:cNvPr id="6" name="Slide Number Placeholder 5">
            <a:extLst>
              <a:ext uri="{FF2B5EF4-FFF2-40B4-BE49-F238E27FC236}">
                <a16:creationId xmlns:a16="http://schemas.microsoft.com/office/drawing/2014/main" id="{E7398D2A-B5CF-3F05-819C-BBEBA496CFC8}"/>
              </a:ext>
            </a:extLst>
          </p:cNvPr>
          <p:cNvSpPr>
            <a:spLocks noGrp="1"/>
          </p:cNvSpPr>
          <p:nvPr>
            <p:ph type="sldNum" sz="quarter" idx="12"/>
          </p:nvPr>
        </p:nvSpPr>
        <p:spPr>
          <a:xfrm>
            <a:off x="4843463" y="9182100"/>
            <a:ext cx="1543050" cy="527050"/>
          </a:xfrm>
          <a:prstGeom prst="rect">
            <a:avLst/>
          </a:prstGeom>
        </p:spPr>
        <p:txBody>
          <a:bodyPr/>
          <a:lstStyle/>
          <a:p>
            <a:fld id="{E522FC47-862B-D345-B7AE-4C64D94B4275}" type="slidenum">
              <a:rPr lang="en-FR" smtClean="0"/>
              <a:t>‹N°›</a:t>
            </a:fld>
            <a:endParaRPr lang="en-FR"/>
          </a:p>
        </p:txBody>
      </p:sp>
    </p:spTree>
    <p:extLst>
      <p:ext uri="{BB962C8B-B14F-4D97-AF65-F5344CB8AC3E}">
        <p14:creationId xmlns:p14="http://schemas.microsoft.com/office/powerpoint/2010/main" val="23971613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FDA92-9528-1DA9-FE1C-B12BA975EE71}"/>
              </a:ext>
            </a:extLst>
          </p:cNvPr>
          <p:cNvSpPr>
            <a:spLocks noGrp="1"/>
          </p:cNvSpPr>
          <p:nvPr>
            <p:ph type="title"/>
          </p:nvPr>
        </p:nvSpPr>
        <p:spPr>
          <a:xfrm>
            <a:off x="471488" y="527051"/>
            <a:ext cx="5915025" cy="1914525"/>
          </a:xfrm>
          <a:prstGeom prst="rect">
            <a:avLst/>
          </a:prstGeom>
        </p:spPr>
        <p:txBody>
          <a:bodyPr/>
          <a:lstStyle/>
          <a:p>
            <a:r>
              <a:rPr lang="en-GB"/>
              <a:t>Click to edit Master title style</a:t>
            </a:r>
            <a:endParaRPr lang="en-FR"/>
          </a:p>
        </p:txBody>
      </p:sp>
      <p:sp>
        <p:nvSpPr>
          <p:cNvPr id="3" name="Content Placeholder 2">
            <a:extLst>
              <a:ext uri="{FF2B5EF4-FFF2-40B4-BE49-F238E27FC236}">
                <a16:creationId xmlns:a16="http://schemas.microsoft.com/office/drawing/2014/main" id="{430A3278-F788-0CEF-41F0-D81877FFA78B}"/>
              </a:ext>
            </a:extLst>
          </p:cNvPr>
          <p:cNvSpPr>
            <a:spLocks noGrp="1"/>
          </p:cNvSpPr>
          <p:nvPr>
            <p:ph idx="1"/>
          </p:nvPr>
        </p:nvSpPr>
        <p:spPr>
          <a:xfrm>
            <a:off x="471488" y="2636838"/>
            <a:ext cx="5915025" cy="6284912"/>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4" name="Date Placeholder 3">
            <a:extLst>
              <a:ext uri="{FF2B5EF4-FFF2-40B4-BE49-F238E27FC236}">
                <a16:creationId xmlns:a16="http://schemas.microsoft.com/office/drawing/2014/main" id="{48584ED0-A96B-0FB4-4CF5-C2916F3EC618}"/>
              </a:ext>
            </a:extLst>
          </p:cNvPr>
          <p:cNvSpPr>
            <a:spLocks noGrp="1"/>
          </p:cNvSpPr>
          <p:nvPr>
            <p:ph type="dt" sz="half" idx="10"/>
          </p:nvPr>
        </p:nvSpPr>
        <p:spPr>
          <a:xfrm>
            <a:off x="471488" y="9182100"/>
            <a:ext cx="1543050" cy="527050"/>
          </a:xfrm>
          <a:prstGeom prst="rect">
            <a:avLst/>
          </a:prstGeom>
        </p:spPr>
        <p:txBody>
          <a:bodyPr/>
          <a:lstStyle/>
          <a:p>
            <a:endParaRPr lang="en-FR"/>
          </a:p>
        </p:txBody>
      </p:sp>
      <p:sp>
        <p:nvSpPr>
          <p:cNvPr id="5" name="Footer Placeholder 4">
            <a:extLst>
              <a:ext uri="{FF2B5EF4-FFF2-40B4-BE49-F238E27FC236}">
                <a16:creationId xmlns:a16="http://schemas.microsoft.com/office/drawing/2014/main" id="{00AF4818-A7AD-AA07-19CB-B0CC1D0919B8}"/>
              </a:ext>
            </a:extLst>
          </p:cNvPr>
          <p:cNvSpPr>
            <a:spLocks noGrp="1"/>
          </p:cNvSpPr>
          <p:nvPr>
            <p:ph type="ftr" sz="quarter" idx="11"/>
          </p:nvPr>
        </p:nvSpPr>
        <p:spPr>
          <a:xfrm>
            <a:off x="2271715" y="9182100"/>
            <a:ext cx="2314575" cy="527050"/>
          </a:xfrm>
          <a:prstGeom prst="rect">
            <a:avLst/>
          </a:prstGeom>
        </p:spPr>
        <p:txBody>
          <a:bodyPr/>
          <a:lstStyle/>
          <a:p>
            <a:endParaRPr lang="en-FR"/>
          </a:p>
        </p:txBody>
      </p:sp>
      <p:sp>
        <p:nvSpPr>
          <p:cNvPr id="6" name="Slide Number Placeholder 5">
            <a:extLst>
              <a:ext uri="{FF2B5EF4-FFF2-40B4-BE49-F238E27FC236}">
                <a16:creationId xmlns:a16="http://schemas.microsoft.com/office/drawing/2014/main" id="{13AEB333-67B2-77EA-0907-57FBDB49A5D3}"/>
              </a:ext>
            </a:extLst>
          </p:cNvPr>
          <p:cNvSpPr>
            <a:spLocks noGrp="1"/>
          </p:cNvSpPr>
          <p:nvPr>
            <p:ph type="sldNum" sz="quarter" idx="12"/>
          </p:nvPr>
        </p:nvSpPr>
        <p:spPr>
          <a:xfrm>
            <a:off x="4843463" y="9182100"/>
            <a:ext cx="1543050" cy="527050"/>
          </a:xfrm>
          <a:prstGeom prst="rect">
            <a:avLst/>
          </a:prstGeom>
        </p:spPr>
        <p:txBody>
          <a:bodyPr/>
          <a:lstStyle/>
          <a:p>
            <a:fld id="{E522FC47-862B-D345-B7AE-4C64D94B4275}" type="slidenum">
              <a:rPr lang="en-FR" smtClean="0"/>
              <a:t>‹N°›</a:t>
            </a:fld>
            <a:endParaRPr lang="en-FR"/>
          </a:p>
        </p:txBody>
      </p:sp>
    </p:spTree>
    <p:extLst>
      <p:ext uri="{BB962C8B-B14F-4D97-AF65-F5344CB8AC3E}">
        <p14:creationId xmlns:p14="http://schemas.microsoft.com/office/powerpoint/2010/main" val="33060294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B03F0-35F5-9594-E207-327F9E863549}"/>
              </a:ext>
            </a:extLst>
          </p:cNvPr>
          <p:cNvSpPr>
            <a:spLocks noGrp="1"/>
          </p:cNvSpPr>
          <p:nvPr>
            <p:ph type="title"/>
          </p:nvPr>
        </p:nvSpPr>
        <p:spPr>
          <a:xfrm>
            <a:off x="468315" y="2470151"/>
            <a:ext cx="5915025" cy="4119563"/>
          </a:xfrm>
          <a:prstGeom prst="rect">
            <a:avLst/>
          </a:prstGeom>
        </p:spPr>
        <p:txBody>
          <a:bodyPr anchor="b"/>
          <a:lstStyle>
            <a:lvl1pPr>
              <a:defRPr sz="6000"/>
            </a:lvl1pPr>
          </a:lstStyle>
          <a:p>
            <a:r>
              <a:rPr lang="en-GB"/>
              <a:t>Click to edit Master title style</a:t>
            </a:r>
            <a:endParaRPr lang="en-FR"/>
          </a:p>
        </p:txBody>
      </p:sp>
      <p:sp>
        <p:nvSpPr>
          <p:cNvPr id="3" name="Text Placeholder 2">
            <a:extLst>
              <a:ext uri="{FF2B5EF4-FFF2-40B4-BE49-F238E27FC236}">
                <a16:creationId xmlns:a16="http://schemas.microsoft.com/office/drawing/2014/main" id="{87D1FEDC-3F3D-4368-E90A-775CD9884A69}"/>
              </a:ext>
            </a:extLst>
          </p:cNvPr>
          <p:cNvSpPr>
            <a:spLocks noGrp="1"/>
          </p:cNvSpPr>
          <p:nvPr>
            <p:ph type="body" idx="1"/>
          </p:nvPr>
        </p:nvSpPr>
        <p:spPr>
          <a:xfrm>
            <a:off x="468315" y="6629401"/>
            <a:ext cx="5915025" cy="2166938"/>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2772DA4-719B-F9D3-401E-B6ABEF669CDF}"/>
              </a:ext>
            </a:extLst>
          </p:cNvPr>
          <p:cNvSpPr>
            <a:spLocks noGrp="1"/>
          </p:cNvSpPr>
          <p:nvPr>
            <p:ph type="dt" sz="half" idx="10"/>
          </p:nvPr>
        </p:nvSpPr>
        <p:spPr>
          <a:xfrm>
            <a:off x="471488" y="9182100"/>
            <a:ext cx="1543050" cy="527050"/>
          </a:xfrm>
          <a:prstGeom prst="rect">
            <a:avLst/>
          </a:prstGeom>
        </p:spPr>
        <p:txBody>
          <a:bodyPr/>
          <a:lstStyle/>
          <a:p>
            <a:endParaRPr lang="en-FR"/>
          </a:p>
        </p:txBody>
      </p:sp>
      <p:sp>
        <p:nvSpPr>
          <p:cNvPr id="5" name="Footer Placeholder 4">
            <a:extLst>
              <a:ext uri="{FF2B5EF4-FFF2-40B4-BE49-F238E27FC236}">
                <a16:creationId xmlns:a16="http://schemas.microsoft.com/office/drawing/2014/main" id="{9F79A8BA-000B-8C1F-C29A-B35DD1E1875A}"/>
              </a:ext>
            </a:extLst>
          </p:cNvPr>
          <p:cNvSpPr>
            <a:spLocks noGrp="1"/>
          </p:cNvSpPr>
          <p:nvPr>
            <p:ph type="ftr" sz="quarter" idx="11"/>
          </p:nvPr>
        </p:nvSpPr>
        <p:spPr>
          <a:xfrm>
            <a:off x="2271715" y="9182100"/>
            <a:ext cx="2314575" cy="527050"/>
          </a:xfrm>
          <a:prstGeom prst="rect">
            <a:avLst/>
          </a:prstGeom>
        </p:spPr>
        <p:txBody>
          <a:bodyPr/>
          <a:lstStyle/>
          <a:p>
            <a:endParaRPr lang="en-FR"/>
          </a:p>
        </p:txBody>
      </p:sp>
      <p:sp>
        <p:nvSpPr>
          <p:cNvPr id="6" name="Slide Number Placeholder 5">
            <a:extLst>
              <a:ext uri="{FF2B5EF4-FFF2-40B4-BE49-F238E27FC236}">
                <a16:creationId xmlns:a16="http://schemas.microsoft.com/office/drawing/2014/main" id="{27C84065-8B61-09DA-7D81-E090F0F72CEF}"/>
              </a:ext>
            </a:extLst>
          </p:cNvPr>
          <p:cNvSpPr>
            <a:spLocks noGrp="1"/>
          </p:cNvSpPr>
          <p:nvPr>
            <p:ph type="sldNum" sz="quarter" idx="12"/>
          </p:nvPr>
        </p:nvSpPr>
        <p:spPr>
          <a:xfrm>
            <a:off x="4843463" y="9182100"/>
            <a:ext cx="1543050" cy="527050"/>
          </a:xfrm>
          <a:prstGeom prst="rect">
            <a:avLst/>
          </a:prstGeom>
        </p:spPr>
        <p:txBody>
          <a:bodyPr/>
          <a:lstStyle/>
          <a:p>
            <a:fld id="{E522FC47-862B-D345-B7AE-4C64D94B4275}" type="slidenum">
              <a:rPr lang="en-FR" smtClean="0"/>
              <a:t>‹N°›</a:t>
            </a:fld>
            <a:endParaRPr lang="en-FR"/>
          </a:p>
        </p:txBody>
      </p:sp>
    </p:spTree>
    <p:extLst>
      <p:ext uri="{BB962C8B-B14F-4D97-AF65-F5344CB8AC3E}">
        <p14:creationId xmlns:p14="http://schemas.microsoft.com/office/powerpoint/2010/main" val="9477865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98D82-A486-A9F7-3FAC-5C3C408EA317}"/>
              </a:ext>
            </a:extLst>
          </p:cNvPr>
          <p:cNvSpPr>
            <a:spLocks noGrp="1"/>
          </p:cNvSpPr>
          <p:nvPr>
            <p:ph type="title"/>
          </p:nvPr>
        </p:nvSpPr>
        <p:spPr>
          <a:xfrm>
            <a:off x="471488" y="527051"/>
            <a:ext cx="5915025" cy="1914525"/>
          </a:xfrm>
          <a:prstGeom prst="rect">
            <a:avLst/>
          </a:prstGeom>
        </p:spPr>
        <p:txBody>
          <a:bodyPr/>
          <a:lstStyle/>
          <a:p>
            <a:r>
              <a:rPr lang="en-GB"/>
              <a:t>Click to edit Master title style</a:t>
            </a:r>
            <a:endParaRPr lang="en-FR"/>
          </a:p>
        </p:txBody>
      </p:sp>
      <p:sp>
        <p:nvSpPr>
          <p:cNvPr id="3" name="Content Placeholder 2">
            <a:extLst>
              <a:ext uri="{FF2B5EF4-FFF2-40B4-BE49-F238E27FC236}">
                <a16:creationId xmlns:a16="http://schemas.microsoft.com/office/drawing/2014/main" id="{EE131BF8-18C4-7C9A-EBCF-362EB5A211D3}"/>
              </a:ext>
            </a:extLst>
          </p:cNvPr>
          <p:cNvSpPr>
            <a:spLocks noGrp="1"/>
          </p:cNvSpPr>
          <p:nvPr>
            <p:ph sz="half" idx="1"/>
          </p:nvPr>
        </p:nvSpPr>
        <p:spPr>
          <a:xfrm>
            <a:off x="471488" y="2636838"/>
            <a:ext cx="2881312" cy="6284912"/>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4" name="Content Placeholder 3">
            <a:extLst>
              <a:ext uri="{FF2B5EF4-FFF2-40B4-BE49-F238E27FC236}">
                <a16:creationId xmlns:a16="http://schemas.microsoft.com/office/drawing/2014/main" id="{6F791A18-E494-76CC-B902-50D97291F94D}"/>
              </a:ext>
            </a:extLst>
          </p:cNvPr>
          <p:cNvSpPr>
            <a:spLocks noGrp="1"/>
          </p:cNvSpPr>
          <p:nvPr>
            <p:ph sz="half" idx="2"/>
          </p:nvPr>
        </p:nvSpPr>
        <p:spPr>
          <a:xfrm>
            <a:off x="3505202" y="2636838"/>
            <a:ext cx="2881313" cy="6284912"/>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5" name="Date Placeholder 4">
            <a:extLst>
              <a:ext uri="{FF2B5EF4-FFF2-40B4-BE49-F238E27FC236}">
                <a16:creationId xmlns:a16="http://schemas.microsoft.com/office/drawing/2014/main" id="{A2C49C8A-AE5F-FCF9-7031-C422FA742A89}"/>
              </a:ext>
            </a:extLst>
          </p:cNvPr>
          <p:cNvSpPr>
            <a:spLocks noGrp="1"/>
          </p:cNvSpPr>
          <p:nvPr>
            <p:ph type="dt" sz="half" idx="10"/>
          </p:nvPr>
        </p:nvSpPr>
        <p:spPr>
          <a:xfrm>
            <a:off x="471488" y="9182100"/>
            <a:ext cx="1543050" cy="527050"/>
          </a:xfrm>
          <a:prstGeom prst="rect">
            <a:avLst/>
          </a:prstGeom>
        </p:spPr>
        <p:txBody>
          <a:bodyPr/>
          <a:lstStyle/>
          <a:p>
            <a:endParaRPr lang="en-FR"/>
          </a:p>
        </p:txBody>
      </p:sp>
      <p:sp>
        <p:nvSpPr>
          <p:cNvPr id="6" name="Footer Placeholder 5">
            <a:extLst>
              <a:ext uri="{FF2B5EF4-FFF2-40B4-BE49-F238E27FC236}">
                <a16:creationId xmlns:a16="http://schemas.microsoft.com/office/drawing/2014/main" id="{A3FD6486-CE85-6590-93A6-ED76BDD7F4D2}"/>
              </a:ext>
            </a:extLst>
          </p:cNvPr>
          <p:cNvSpPr>
            <a:spLocks noGrp="1"/>
          </p:cNvSpPr>
          <p:nvPr>
            <p:ph type="ftr" sz="quarter" idx="11"/>
          </p:nvPr>
        </p:nvSpPr>
        <p:spPr>
          <a:xfrm>
            <a:off x="2271715" y="9182100"/>
            <a:ext cx="2314575" cy="527050"/>
          </a:xfrm>
          <a:prstGeom prst="rect">
            <a:avLst/>
          </a:prstGeom>
        </p:spPr>
        <p:txBody>
          <a:bodyPr/>
          <a:lstStyle/>
          <a:p>
            <a:endParaRPr lang="en-FR"/>
          </a:p>
        </p:txBody>
      </p:sp>
      <p:sp>
        <p:nvSpPr>
          <p:cNvPr id="7" name="Slide Number Placeholder 6">
            <a:extLst>
              <a:ext uri="{FF2B5EF4-FFF2-40B4-BE49-F238E27FC236}">
                <a16:creationId xmlns:a16="http://schemas.microsoft.com/office/drawing/2014/main" id="{D6ACB957-4F46-48CD-E41B-1757F4563E77}"/>
              </a:ext>
            </a:extLst>
          </p:cNvPr>
          <p:cNvSpPr>
            <a:spLocks noGrp="1"/>
          </p:cNvSpPr>
          <p:nvPr>
            <p:ph type="sldNum" sz="quarter" idx="12"/>
          </p:nvPr>
        </p:nvSpPr>
        <p:spPr>
          <a:xfrm>
            <a:off x="4843463" y="9182100"/>
            <a:ext cx="1543050" cy="527050"/>
          </a:xfrm>
          <a:prstGeom prst="rect">
            <a:avLst/>
          </a:prstGeom>
        </p:spPr>
        <p:txBody>
          <a:bodyPr/>
          <a:lstStyle/>
          <a:p>
            <a:fld id="{E522FC47-862B-D345-B7AE-4C64D94B4275}" type="slidenum">
              <a:rPr lang="en-FR" smtClean="0"/>
              <a:t>‹N°›</a:t>
            </a:fld>
            <a:endParaRPr lang="en-FR"/>
          </a:p>
        </p:txBody>
      </p:sp>
    </p:spTree>
    <p:extLst>
      <p:ext uri="{BB962C8B-B14F-4D97-AF65-F5344CB8AC3E}">
        <p14:creationId xmlns:p14="http://schemas.microsoft.com/office/powerpoint/2010/main" val="18309093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9EC1E-764E-F981-379D-2B0E7F31C534}"/>
              </a:ext>
            </a:extLst>
          </p:cNvPr>
          <p:cNvSpPr>
            <a:spLocks noGrp="1"/>
          </p:cNvSpPr>
          <p:nvPr>
            <p:ph type="title"/>
          </p:nvPr>
        </p:nvSpPr>
        <p:spPr>
          <a:xfrm>
            <a:off x="473075" y="527051"/>
            <a:ext cx="5915025" cy="1914525"/>
          </a:xfrm>
          <a:prstGeom prst="rect">
            <a:avLst/>
          </a:prstGeom>
        </p:spPr>
        <p:txBody>
          <a:bodyPr/>
          <a:lstStyle/>
          <a:p>
            <a:r>
              <a:rPr lang="en-GB"/>
              <a:t>Click to edit Master title style</a:t>
            </a:r>
            <a:endParaRPr lang="en-FR"/>
          </a:p>
        </p:txBody>
      </p:sp>
      <p:sp>
        <p:nvSpPr>
          <p:cNvPr id="3" name="Text Placeholder 2">
            <a:extLst>
              <a:ext uri="{FF2B5EF4-FFF2-40B4-BE49-F238E27FC236}">
                <a16:creationId xmlns:a16="http://schemas.microsoft.com/office/drawing/2014/main" id="{ABA19ACB-6671-97A2-84B5-B89B5CB3C03B}"/>
              </a:ext>
            </a:extLst>
          </p:cNvPr>
          <p:cNvSpPr>
            <a:spLocks noGrp="1"/>
          </p:cNvSpPr>
          <p:nvPr>
            <p:ph type="body" idx="1"/>
          </p:nvPr>
        </p:nvSpPr>
        <p:spPr>
          <a:xfrm>
            <a:off x="473077" y="2428875"/>
            <a:ext cx="2900363" cy="11890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5486D09-86C7-F948-5925-C1D3D9493912}"/>
              </a:ext>
            </a:extLst>
          </p:cNvPr>
          <p:cNvSpPr>
            <a:spLocks noGrp="1"/>
          </p:cNvSpPr>
          <p:nvPr>
            <p:ph sz="half" idx="2"/>
          </p:nvPr>
        </p:nvSpPr>
        <p:spPr>
          <a:xfrm>
            <a:off x="473077" y="3617914"/>
            <a:ext cx="2900363" cy="5322887"/>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5" name="Text Placeholder 4">
            <a:extLst>
              <a:ext uri="{FF2B5EF4-FFF2-40B4-BE49-F238E27FC236}">
                <a16:creationId xmlns:a16="http://schemas.microsoft.com/office/drawing/2014/main" id="{C5EFA75C-3AC6-1638-C3AA-72F463EDC7DF}"/>
              </a:ext>
            </a:extLst>
          </p:cNvPr>
          <p:cNvSpPr>
            <a:spLocks noGrp="1"/>
          </p:cNvSpPr>
          <p:nvPr>
            <p:ph type="body" sz="quarter" idx="3"/>
          </p:nvPr>
        </p:nvSpPr>
        <p:spPr>
          <a:xfrm>
            <a:off x="3471865" y="2428875"/>
            <a:ext cx="2916237" cy="11890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EFDEA78-F3B3-488B-2CB5-0749348226A9}"/>
              </a:ext>
            </a:extLst>
          </p:cNvPr>
          <p:cNvSpPr>
            <a:spLocks noGrp="1"/>
          </p:cNvSpPr>
          <p:nvPr>
            <p:ph sz="quarter" idx="4"/>
          </p:nvPr>
        </p:nvSpPr>
        <p:spPr>
          <a:xfrm>
            <a:off x="3471865" y="3617914"/>
            <a:ext cx="2916237" cy="5322887"/>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7" name="Date Placeholder 6">
            <a:extLst>
              <a:ext uri="{FF2B5EF4-FFF2-40B4-BE49-F238E27FC236}">
                <a16:creationId xmlns:a16="http://schemas.microsoft.com/office/drawing/2014/main" id="{8C5606CC-1968-C1D2-DF13-C98E547ED753}"/>
              </a:ext>
            </a:extLst>
          </p:cNvPr>
          <p:cNvSpPr>
            <a:spLocks noGrp="1"/>
          </p:cNvSpPr>
          <p:nvPr>
            <p:ph type="dt" sz="half" idx="10"/>
          </p:nvPr>
        </p:nvSpPr>
        <p:spPr>
          <a:xfrm>
            <a:off x="471488" y="9182100"/>
            <a:ext cx="1543050" cy="527050"/>
          </a:xfrm>
          <a:prstGeom prst="rect">
            <a:avLst/>
          </a:prstGeom>
        </p:spPr>
        <p:txBody>
          <a:bodyPr/>
          <a:lstStyle/>
          <a:p>
            <a:endParaRPr lang="en-FR"/>
          </a:p>
        </p:txBody>
      </p:sp>
      <p:sp>
        <p:nvSpPr>
          <p:cNvPr id="8" name="Footer Placeholder 7">
            <a:extLst>
              <a:ext uri="{FF2B5EF4-FFF2-40B4-BE49-F238E27FC236}">
                <a16:creationId xmlns:a16="http://schemas.microsoft.com/office/drawing/2014/main" id="{F791C786-E1C2-9D7A-9879-3D7B02D9FE64}"/>
              </a:ext>
            </a:extLst>
          </p:cNvPr>
          <p:cNvSpPr>
            <a:spLocks noGrp="1"/>
          </p:cNvSpPr>
          <p:nvPr>
            <p:ph type="ftr" sz="quarter" idx="11"/>
          </p:nvPr>
        </p:nvSpPr>
        <p:spPr>
          <a:xfrm>
            <a:off x="2271715" y="9182100"/>
            <a:ext cx="2314575" cy="527050"/>
          </a:xfrm>
          <a:prstGeom prst="rect">
            <a:avLst/>
          </a:prstGeom>
        </p:spPr>
        <p:txBody>
          <a:bodyPr/>
          <a:lstStyle/>
          <a:p>
            <a:endParaRPr lang="en-FR"/>
          </a:p>
        </p:txBody>
      </p:sp>
      <p:sp>
        <p:nvSpPr>
          <p:cNvPr id="9" name="Slide Number Placeholder 8">
            <a:extLst>
              <a:ext uri="{FF2B5EF4-FFF2-40B4-BE49-F238E27FC236}">
                <a16:creationId xmlns:a16="http://schemas.microsoft.com/office/drawing/2014/main" id="{3FE24058-9597-AB4F-A9E9-AF90DF9504C8}"/>
              </a:ext>
            </a:extLst>
          </p:cNvPr>
          <p:cNvSpPr>
            <a:spLocks noGrp="1"/>
          </p:cNvSpPr>
          <p:nvPr>
            <p:ph type="sldNum" sz="quarter" idx="12"/>
          </p:nvPr>
        </p:nvSpPr>
        <p:spPr>
          <a:xfrm>
            <a:off x="4843463" y="9182100"/>
            <a:ext cx="1543050" cy="527050"/>
          </a:xfrm>
          <a:prstGeom prst="rect">
            <a:avLst/>
          </a:prstGeom>
        </p:spPr>
        <p:txBody>
          <a:bodyPr/>
          <a:lstStyle/>
          <a:p>
            <a:fld id="{E522FC47-862B-D345-B7AE-4C64D94B4275}" type="slidenum">
              <a:rPr lang="en-FR" smtClean="0"/>
              <a:t>‹N°›</a:t>
            </a:fld>
            <a:endParaRPr lang="en-FR"/>
          </a:p>
        </p:txBody>
      </p:sp>
    </p:spTree>
    <p:extLst>
      <p:ext uri="{BB962C8B-B14F-4D97-AF65-F5344CB8AC3E}">
        <p14:creationId xmlns:p14="http://schemas.microsoft.com/office/powerpoint/2010/main" val="36055374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3D858-ADFA-04D7-6A31-A8250A5B6355}"/>
              </a:ext>
            </a:extLst>
          </p:cNvPr>
          <p:cNvSpPr>
            <a:spLocks noGrp="1"/>
          </p:cNvSpPr>
          <p:nvPr>
            <p:ph type="title"/>
          </p:nvPr>
        </p:nvSpPr>
        <p:spPr>
          <a:xfrm>
            <a:off x="471488" y="527051"/>
            <a:ext cx="5915025" cy="1914525"/>
          </a:xfrm>
          <a:prstGeom prst="rect">
            <a:avLst/>
          </a:prstGeom>
        </p:spPr>
        <p:txBody>
          <a:bodyPr/>
          <a:lstStyle/>
          <a:p>
            <a:r>
              <a:rPr lang="en-GB"/>
              <a:t>Click to edit Master title style</a:t>
            </a:r>
            <a:endParaRPr lang="en-FR"/>
          </a:p>
        </p:txBody>
      </p:sp>
      <p:sp>
        <p:nvSpPr>
          <p:cNvPr id="3" name="Date Placeholder 2">
            <a:extLst>
              <a:ext uri="{FF2B5EF4-FFF2-40B4-BE49-F238E27FC236}">
                <a16:creationId xmlns:a16="http://schemas.microsoft.com/office/drawing/2014/main" id="{1980CB55-BB83-F662-83C5-5BA80A7780C2}"/>
              </a:ext>
            </a:extLst>
          </p:cNvPr>
          <p:cNvSpPr>
            <a:spLocks noGrp="1"/>
          </p:cNvSpPr>
          <p:nvPr>
            <p:ph type="dt" sz="half" idx="10"/>
          </p:nvPr>
        </p:nvSpPr>
        <p:spPr>
          <a:xfrm>
            <a:off x="471488" y="9182100"/>
            <a:ext cx="1543050" cy="527050"/>
          </a:xfrm>
          <a:prstGeom prst="rect">
            <a:avLst/>
          </a:prstGeom>
        </p:spPr>
        <p:txBody>
          <a:bodyPr/>
          <a:lstStyle/>
          <a:p>
            <a:endParaRPr lang="en-FR"/>
          </a:p>
        </p:txBody>
      </p:sp>
      <p:sp>
        <p:nvSpPr>
          <p:cNvPr id="4" name="Footer Placeholder 3">
            <a:extLst>
              <a:ext uri="{FF2B5EF4-FFF2-40B4-BE49-F238E27FC236}">
                <a16:creationId xmlns:a16="http://schemas.microsoft.com/office/drawing/2014/main" id="{DC89E230-A7E1-25C4-BC86-58C3D185EF7E}"/>
              </a:ext>
            </a:extLst>
          </p:cNvPr>
          <p:cNvSpPr>
            <a:spLocks noGrp="1"/>
          </p:cNvSpPr>
          <p:nvPr>
            <p:ph type="ftr" sz="quarter" idx="11"/>
          </p:nvPr>
        </p:nvSpPr>
        <p:spPr>
          <a:xfrm>
            <a:off x="2271715" y="9182100"/>
            <a:ext cx="2314575" cy="527050"/>
          </a:xfrm>
          <a:prstGeom prst="rect">
            <a:avLst/>
          </a:prstGeom>
        </p:spPr>
        <p:txBody>
          <a:bodyPr/>
          <a:lstStyle/>
          <a:p>
            <a:endParaRPr lang="en-FR"/>
          </a:p>
        </p:txBody>
      </p:sp>
      <p:sp>
        <p:nvSpPr>
          <p:cNvPr id="5" name="Slide Number Placeholder 4">
            <a:extLst>
              <a:ext uri="{FF2B5EF4-FFF2-40B4-BE49-F238E27FC236}">
                <a16:creationId xmlns:a16="http://schemas.microsoft.com/office/drawing/2014/main" id="{484DC060-7AA6-9FD2-31E4-14B3C52AEB8D}"/>
              </a:ext>
            </a:extLst>
          </p:cNvPr>
          <p:cNvSpPr>
            <a:spLocks noGrp="1"/>
          </p:cNvSpPr>
          <p:nvPr>
            <p:ph type="sldNum" sz="quarter" idx="12"/>
          </p:nvPr>
        </p:nvSpPr>
        <p:spPr>
          <a:xfrm>
            <a:off x="4843463" y="9182100"/>
            <a:ext cx="1543050" cy="527050"/>
          </a:xfrm>
          <a:prstGeom prst="rect">
            <a:avLst/>
          </a:prstGeom>
        </p:spPr>
        <p:txBody>
          <a:bodyPr/>
          <a:lstStyle/>
          <a:p>
            <a:fld id="{E522FC47-862B-D345-B7AE-4C64D94B4275}" type="slidenum">
              <a:rPr lang="en-FR" smtClean="0"/>
              <a:t>‹N°›</a:t>
            </a:fld>
            <a:endParaRPr lang="en-FR"/>
          </a:p>
        </p:txBody>
      </p:sp>
    </p:spTree>
    <p:extLst>
      <p:ext uri="{BB962C8B-B14F-4D97-AF65-F5344CB8AC3E}">
        <p14:creationId xmlns:p14="http://schemas.microsoft.com/office/powerpoint/2010/main" val="32581643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D35B5C-5D8A-B653-1D81-69A082F07D82}"/>
              </a:ext>
            </a:extLst>
          </p:cNvPr>
          <p:cNvSpPr>
            <a:spLocks noGrp="1"/>
          </p:cNvSpPr>
          <p:nvPr>
            <p:ph type="dt" sz="half" idx="10"/>
          </p:nvPr>
        </p:nvSpPr>
        <p:spPr>
          <a:xfrm>
            <a:off x="471488" y="9182100"/>
            <a:ext cx="1543050" cy="527050"/>
          </a:xfrm>
          <a:prstGeom prst="rect">
            <a:avLst/>
          </a:prstGeom>
        </p:spPr>
        <p:txBody>
          <a:bodyPr/>
          <a:lstStyle/>
          <a:p>
            <a:endParaRPr lang="en-FR"/>
          </a:p>
        </p:txBody>
      </p:sp>
      <p:sp>
        <p:nvSpPr>
          <p:cNvPr id="3" name="Footer Placeholder 2">
            <a:extLst>
              <a:ext uri="{FF2B5EF4-FFF2-40B4-BE49-F238E27FC236}">
                <a16:creationId xmlns:a16="http://schemas.microsoft.com/office/drawing/2014/main" id="{0D9FED44-DCE3-41B2-2B46-BB578794DEE5}"/>
              </a:ext>
            </a:extLst>
          </p:cNvPr>
          <p:cNvSpPr>
            <a:spLocks noGrp="1"/>
          </p:cNvSpPr>
          <p:nvPr>
            <p:ph type="ftr" sz="quarter" idx="11"/>
          </p:nvPr>
        </p:nvSpPr>
        <p:spPr>
          <a:xfrm>
            <a:off x="2271715" y="9182100"/>
            <a:ext cx="2314575" cy="527050"/>
          </a:xfrm>
          <a:prstGeom prst="rect">
            <a:avLst/>
          </a:prstGeom>
        </p:spPr>
        <p:txBody>
          <a:bodyPr/>
          <a:lstStyle/>
          <a:p>
            <a:endParaRPr lang="en-FR"/>
          </a:p>
        </p:txBody>
      </p:sp>
      <p:sp>
        <p:nvSpPr>
          <p:cNvPr id="4" name="Slide Number Placeholder 3">
            <a:extLst>
              <a:ext uri="{FF2B5EF4-FFF2-40B4-BE49-F238E27FC236}">
                <a16:creationId xmlns:a16="http://schemas.microsoft.com/office/drawing/2014/main" id="{41D86E1E-2B3E-E52A-6CF7-C0883FC374C9}"/>
              </a:ext>
            </a:extLst>
          </p:cNvPr>
          <p:cNvSpPr>
            <a:spLocks noGrp="1"/>
          </p:cNvSpPr>
          <p:nvPr>
            <p:ph type="sldNum" sz="quarter" idx="12"/>
          </p:nvPr>
        </p:nvSpPr>
        <p:spPr>
          <a:xfrm>
            <a:off x="4843463" y="9182100"/>
            <a:ext cx="1543050" cy="527050"/>
          </a:xfrm>
          <a:prstGeom prst="rect">
            <a:avLst/>
          </a:prstGeom>
        </p:spPr>
        <p:txBody>
          <a:bodyPr/>
          <a:lstStyle/>
          <a:p>
            <a:fld id="{E522FC47-862B-D345-B7AE-4C64D94B4275}" type="slidenum">
              <a:rPr lang="en-FR" smtClean="0"/>
              <a:t>‹N°›</a:t>
            </a:fld>
            <a:endParaRPr lang="en-FR"/>
          </a:p>
        </p:txBody>
      </p:sp>
    </p:spTree>
    <p:extLst>
      <p:ext uri="{BB962C8B-B14F-4D97-AF65-F5344CB8AC3E}">
        <p14:creationId xmlns:p14="http://schemas.microsoft.com/office/powerpoint/2010/main" val="10685416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EEC50-D31F-78BD-74E6-7904005078C7}"/>
              </a:ext>
            </a:extLst>
          </p:cNvPr>
          <p:cNvSpPr>
            <a:spLocks noGrp="1"/>
          </p:cNvSpPr>
          <p:nvPr>
            <p:ph type="title"/>
          </p:nvPr>
        </p:nvSpPr>
        <p:spPr>
          <a:xfrm>
            <a:off x="473075" y="660401"/>
            <a:ext cx="2211388" cy="2311400"/>
          </a:xfrm>
          <a:prstGeom prst="rect">
            <a:avLst/>
          </a:prstGeom>
        </p:spPr>
        <p:txBody>
          <a:bodyPr anchor="b"/>
          <a:lstStyle>
            <a:lvl1pPr>
              <a:defRPr sz="3200"/>
            </a:lvl1pPr>
          </a:lstStyle>
          <a:p>
            <a:r>
              <a:rPr lang="en-GB"/>
              <a:t>Click to edit Master title style</a:t>
            </a:r>
            <a:endParaRPr lang="en-FR"/>
          </a:p>
        </p:txBody>
      </p:sp>
      <p:sp>
        <p:nvSpPr>
          <p:cNvPr id="3" name="Content Placeholder 2">
            <a:extLst>
              <a:ext uri="{FF2B5EF4-FFF2-40B4-BE49-F238E27FC236}">
                <a16:creationId xmlns:a16="http://schemas.microsoft.com/office/drawing/2014/main" id="{33F9A961-64A0-ED9E-1DCB-B6DB9C9F1C27}"/>
              </a:ext>
            </a:extLst>
          </p:cNvPr>
          <p:cNvSpPr>
            <a:spLocks noGrp="1"/>
          </p:cNvSpPr>
          <p:nvPr>
            <p:ph idx="1"/>
          </p:nvPr>
        </p:nvSpPr>
        <p:spPr>
          <a:xfrm>
            <a:off x="2916238" y="1425576"/>
            <a:ext cx="3471862" cy="70405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4" name="Text Placeholder 3">
            <a:extLst>
              <a:ext uri="{FF2B5EF4-FFF2-40B4-BE49-F238E27FC236}">
                <a16:creationId xmlns:a16="http://schemas.microsoft.com/office/drawing/2014/main" id="{D23E5A18-7124-396D-8AA5-A873AD37D2BA}"/>
              </a:ext>
            </a:extLst>
          </p:cNvPr>
          <p:cNvSpPr>
            <a:spLocks noGrp="1"/>
          </p:cNvSpPr>
          <p:nvPr>
            <p:ph type="body" sz="half" idx="2"/>
          </p:nvPr>
        </p:nvSpPr>
        <p:spPr>
          <a:xfrm>
            <a:off x="473075" y="2971800"/>
            <a:ext cx="2211388" cy="550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07BACDF-D307-40AB-A6F5-E720F9B144AE}"/>
              </a:ext>
            </a:extLst>
          </p:cNvPr>
          <p:cNvSpPr>
            <a:spLocks noGrp="1"/>
          </p:cNvSpPr>
          <p:nvPr>
            <p:ph type="dt" sz="half" idx="10"/>
          </p:nvPr>
        </p:nvSpPr>
        <p:spPr>
          <a:xfrm>
            <a:off x="471488" y="9182100"/>
            <a:ext cx="1543050" cy="527050"/>
          </a:xfrm>
          <a:prstGeom prst="rect">
            <a:avLst/>
          </a:prstGeom>
        </p:spPr>
        <p:txBody>
          <a:bodyPr/>
          <a:lstStyle/>
          <a:p>
            <a:endParaRPr lang="en-FR"/>
          </a:p>
        </p:txBody>
      </p:sp>
      <p:sp>
        <p:nvSpPr>
          <p:cNvPr id="6" name="Footer Placeholder 5">
            <a:extLst>
              <a:ext uri="{FF2B5EF4-FFF2-40B4-BE49-F238E27FC236}">
                <a16:creationId xmlns:a16="http://schemas.microsoft.com/office/drawing/2014/main" id="{613B4B99-1C5E-823E-EC60-9BC9EEA902CB}"/>
              </a:ext>
            </a:extLst>
          </p:cNvPr>
          <p:cNvSpPr>
            <a:spLocks noGrp="1"/>
          </p:cNvSpPr>
          <p:nvPr>
            <p:ph type="ftr" sz="quarter" idx="11"/>
          </p:nvPr>
        </p:nvSpPr>
        <p:spPr>
          <a:xfrm>
            <a:off x="2271715" y="9182100"/>
            <a:ext cx="2314575" cy="527050"/>
          </a:xfrm>
          <a:prstGeom prst="rect">
            <a:avLst/>
          </a:prstGeom>
        </p:spPr>
        <p:txBody>
          <a:bodyPr/>
          <a:lstStyle/>
          <a:p>
            <a:endParaRPr lang="en-FR"/>
          </a:p>
        </p:txBody>
      </p:sp>
      <p:sp>
        <p:nvSpPr>
          <p:cNvPr id="7" name="Slide Number Placeholder 6">
            <a:extLst>
              <a:ext uri="{FF2B5EF4-FFF2-40B4-BE49-F238E27FC236}">
                <a16:creationId xmlns:a16="http://schemas.microsoft.com/office/drawing/2014/main" id="{8EF7D894-73EE-D306-8618-CA1E9A15D580}"/>
              </a:ext>
            </a:extLst>
          </p:cNvPr>
          <p:cNvSpPr>
            <a:spLocks noGrp="1"/>
          </p:cNvSpPr>
          <p:nvPr>
            <p:ph type="sldNum" sz="quarter" idx="12"/>
          </p:nvPr>
        </p:nvSpPr>
        <p:spPr>
          <a:xfrm>
            <a:off x="4843463" y="9182100"/>
            <a:ext cx="1543050" cy="527050"/>
          </a:xfrm>
          <a:prstGeom prst="rect">
            <a:avLst/>
          </a:prstGeom>
        </p:spPr>
        <p:txBody>
          <a:bodyPr/>
          <a:lstStyle/>
          <a:p>
            <a:fld id="{E522FC47-862B-D345-B7AE-4C64D94B4275}" type="slidenum">
              <a:rPr lang="en-FR" smtClean="0"/>
              <a:t>‹N°›</a:t>
            </a:fld>
            <a:endParaRPr lang="en-FR"/>
          </a:p>
        </p:txBody>
      </p:sp>
    </p:spTree>
    <p:extLst>
      <p:ext uri="{BB962C8B-B14F-4D97-AF65-F5344CB8AC3E}">
        <p14:creationId xmlns:p14="http://schemas.microsoft.com/office/powerpoint/2010/main" val="4160794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71488" y="1562193"/>
            <a:ext cx="5915025"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6">
            <a:extLst>
              <a:ext uri="{FF2B5EF4-FFF2-40B4-BE49-F238E27FC236}">
                <a16:creationId xmlns:a16="http://schemas.microsoft.com/office/drawing/2014/main" id="{2358EDC9-33C1-3BF1-97AC-F2FD183BBE0F}"/>
              </a:ext>
            </a:extLst>
          </p:cNvPr>
          <p:cNvSpPr>
            <a:spLocks noGrp="1"/>
          </p:cNvSpPr>
          <p:nvPr>
            <p:ph type="sldNum" sz="quarter" idx="12"/>
          </p:nvPr>
        </p:nvSpPr>
        <p:spPr>
          <a:xfrm>
            <a:off x="4843462" y="9561250"/>
            <a:ext cx="1543050" cy="344751"/>
          </a:xfrm>
          <a:prstGeom prst="rect">
            <a:avLst/>
          </a:prstGeom>
        </p:spPr>
        <p:txBody>
          <a:bodyPr/>
          <a:lstStyle>
            <a:lvl1pPr algn="r">
              <a:defRPr sz="1600">
                <a:solidFill>
                  <a:schemeClr val="bg1"/>
                </a:solidFill>
              </a:defRPr>
            </a:lvl1pPr>
          </a:lstStyle>
          <a:p>
            <a:fld id="{BE9D9FFD-9FBF-40EB-AD54-CEB227FF40FD}" type="slidenum">
              <a:rPr lang="en-PH" smtClean="0"/>
              <a:pPr/>
              <a:t>‹N°›</a:t>
            </a:fld>
            <a:endParaRPr lang="en-PH" dirty="0"/>
          </a:p>
        </p:txBody>
      </p:sp>
      <p:cxnSp>
        <p:nvCxnSpPr>
          <p:cNvPr id="10" name="Straight Connector 9">
            <a:extLst>
              <a:ext uri="{FF2B5EF4-FFF2-40B4-BE49-F238E27FC236}">
                <a16:creationId xmlns:a16="http://schemas.microsoft.com/office/drawing/2014/main" id="{A32257C1-AE02-A1E7-960C-FD71C5BE6D14}"/>
              </a:ext>
            </a:extLst>
          </p:cNvPr>
          <p:cNvCxnSpPr/>
          <p:nvPr userDrawn="1"/>
        </p:nvCxnSpPr>
        <p:spPr>
          <a:xfrm>
            <a:off x="565150" y="838200"/>
            <a:ext cx="5727700" cy="0"/>
          </a:xfrm>
          <a:prstGeom prst="line">
            <a:avLst/>
          </a:prstGeom>
          <a:ln>
            <a:solidFill>
              <a:srgbClr val="002060"/>
            </a:solidFill>
          </a:ln>
        </p:spPr>
        <p:style>
          <a:lnRef idx="3">
            <a:schemeClr val="accent1"/>
          </a:lnRef>
          <a:fillRef idx="0">
            <a:schemeClr val="accent1"/>
          </a:fillRef>
          <a:effectRef idx="2">
            <a:schemeClr val="accent1"/>
          </a:effectRef>
          <a:fontRef idx="minor">
            <a:schemeClr val="tx1"/>
          </a:fontRef>
        </p:style>
      </p:cxnSp>
      <p:sp>
        <p:nvSpPr>
          <p:cNvPr id="11" name="Title 16">
            <a:extLst>
              <a:ext uri="{FF2B5EF4-FFF2-40B4-BE49-F238E27FC236}">
                <a16:creationId xmlns:a16="http://schemas.microsoft.com/office/drawing/2014/main" id="{C784A9B0-4ED1-29D3-AA00-C67D36D86A40}"/>
              </a:ext>
            </a:extLst>
          </p:cNvPr>
          <p:cNvSpPr>
            <a:spLocks noGrp="1"/>
          </p:cNvSpPr>
          <p:nvPr>
            <p:ph type="title"/>
          </p:nvPr>
        </p:nvSpPr>
        <p:spPr>
          <a:xfrm>
            <a:off x="561523" y="312405"/>
            <a:ext cx="5727700" cy="474819"/>
          </a:xfrm>
        </p:spPr>
        <p:txBody>
          <a:bodyPr>
            <a:noAutofit/>
          </a:bodyPr>
          <a:lstStyle>
            <a:lvl1pPr>
              <a:defRPr>
                <a:solidFill>
                  <a:srgbClr val="002060"/>
                </a:solidFill>
              </a:defRPr>
            </a:lvl1pPr>
          </a:lstStyle>
          <a:p>
            <a:endParaRPr lang="en-US" sz="2200" b="1" dirty="0">
              <a:solidFill>
                <a:srgbClr val="DF6613"/>
              </a:solidFill>
              <a:latin typeface="Univers Condensed" panose="020B0506020202050204" pitchFamily="34" charset="0"/>
            </a:endParaRPr>
          </a:p>
        </p:txBody>
      </p:sp>
    </p:spTree>
    <p:extLst>
      <p:ext uri="{BB962C8B-B14F-4D97-AF65-F5344CB8AC3E}">
        <p14:creationId xmlns:p14="http://schemas.microsoft.com/office/powerpoint/2010/main" val="32305624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97E62-7A0D-93C2-BE74-8749A46E7F2C}"/>
              </a:ext>
            </a:extLst>
          </p:cNvPr>
          <p:cNvSpPr>
            <a:spLocks noGrp="1"/>
          </p:cNvSpPr>
          <p:nvPr>
            <p:ph type="title"/>
          </p:nvPr>
        </p:nvSpPr>
        <p:spPr>
          <a:xfrm>
            <a:off x="473075" y="660401"/>
            <a:ext cx="2211388" cy="2311400"/>
          </a:xfrm>
          <a:prstGeom prst="rect">
            <a:avLst/>
          </a:prstGeom>
        </p:spPr>
        <p:txBody>
          <a:bodyPr anchor="b"/>
          <a:lstStyle>
            <a:lvl1pPr>
              <a:defRPr sz="3200"/>
            </a:lvl1pPr>
          </a:lstStyle>
          <a:p>
            <a:r>
              <a:rPr lang="en-GB"/>
              <a:t>Click to edit Master title style</a:t>
            </a:r>
            <a:endParaRPr lang="en-FR"/>
          </a:p>
        </p:txBody>
      </p:sp>
      <p:sp>
        <p:nvSpPr>
          <p:cNvPr id="3" name="Picture Placeholder 2">
            <a:extLst>
              <a:ext uri="{FF2B5EF4-FFF2-40B4-BE49-F238E27FC236}">
                <a16:creationId xmlns:a16="http://schemas.microsoft.com/office/drawing/2014/main" id="{D09B967D-C27F-A8E8-4074-F990674FF789}"/>
              </a:ext>
            </a:extLst>
          </p:cNvPr>
          <p:cNvSpPr>
            <a:spLocks noGrp="1"/>
          </p:cNvSpPr>
          <p:nvPr>
            <p:ph type="pic" idx="1"/>
          </p:nvPr>
        </p:nvSpPr>
        <p:spPr>
          <a:xfrm>
            <a:off x="2916238" y="1425576"/>
            <a:ext cx="3471862" cy="704056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FR"/>
          </a:p>
        </p:txBody>
      </p:sp>
      <p:sp>
        <p:nvSpPr>
          <p:cNvPr id="4" name="Text Placeholder 3">
            <a:extLst>
              <a:ext uri="{FF2B5EF4-FFF2-40B4-BE49-F238E27FC236}">
                <a16:creationId xmlns:a16="http://schemas.microsoft.com/office/drawing/2014/main" id="{C5D170E1-246E-F03D-94D1-98570D7519AA}"/>
              </a:ext>
            </a:extLst>
          </p:cNvPr>
          <p:cNvSpPr>
            <a:spLocks noGrp="1"/>
          </p:cNvSpPr>
          <p:nvPr>
            <p:ph type="body" sz="half" idx="2"/>
          </p:nvPr>
        </p:nvSpPr>
        <p:spPr>
          <a:xfrm>
            <a:off x="473075" y="2971800"/>
            <a:ext cx="2211388" cy="550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75FDC7E-7795-3008-AB5B-A50BC8182D2C}"/>
              </a:ext>
            </a:extLst>
          </p:cNvPr>
          <p:cNvSpPr>
            <a:spLocks noGrp="1"/>
          </p:cNvSpPr>
          <p:nvPr>
            <p:ph type="dt" sz="half" idx="10"/>
          </p:nvPr>
        </p:nvSpPr>
        <p:spPr>
          <a:xfrm>
            <a:off x="471488" y="9182100"/>
            <a:ext cx="1543050" cy="527050"/>
          </a:xfrm>
          <a:prstGeom prst="rect">
            <a:avLst/>
          </a:prstGeom>
        </p:spPr>
        <p:txBody>
          <a:bodyPr/>
          <a:lstStyle/>
          <a:p>
            <a:endParaRPr lang="en-FR"/>
          </a:p>
        </p:txBody>
      </p:sp>
      <p:sp>
        <p:nvSpPr>
          <p:cNvPr id="6" name="Footer Placeholder 5">
            <a:extLst>
              <a:ext uri="{FF2B5EF4-FFF2-40B4-BE49-F238E27FC236}">
                <a16:creationId xmlns:a16="http://schemas.microsoft.com/office/drawing/2014/main" id="{CBFF6229-D940-84D2-CB60-7C5785EB1212}"/>
              </a:ext>
            </a:extLst>
          </p:cNvPr>
          <p:cNvSpPr>
            <a:spLocks noGrp="1"/>
          </p:cNvSpPr>
          <p:nvPr>
            <p:ph type="ftr" sz="quarter" idx="11"/>
          </p:nvPr>
        </p:nvSpPr>
        <p:spPr>
          <a:xfrm>
            <a:off x="2271715" y="9182100"/>
            <a:ext cx="2314575" cy="527050"/>
          </a:xfrm>
          <a:prstGeom prst="rect">
            <a:avLst/>
          </a:prstGeom>
        </p:spPr>
        <p:txBody>
          <a:bodyPr/>
          <a:lstStyle/>
          <a:p>
            <a:endParaRPr lang="en-FR"/>
          </a:p>
        </p:txBody>
      </p:sp>
      <p:sp>
        <p:nvSpPr>
          <p:cNvPr id="7" name="Slide Number Placeholder 6">
            <a:extLst>
              <a:ext uri="{FF2B5EF4-FFF2-40B4-BE49-F238E27FC236}">
                <a16:creationId xmlns:a16="http://schemas.microsoft.com/office/drawing/2014/main" id="{7E154E3C-2995-72FF-BC01-0EF6FAE4FC4D}"/>
              </a:ext>
            </a:extLst>
          </p:cNvPr>
          <p:cNvSpPr>
            <a:spLocks noGrp="1"/>
          </p:cNvSpPr>
          <p:nvPr>
            <p:ph type="sldNum" sz="quarter" idx="12"/>
          </p:nvPr>
        </p:nvSpPr>
        <p:spPr>
          <a:xfrm>
            <a:off x="4843463" y="9182100"/>
            <a:ext cx="1543050" cy="527050"/>
          </a:xfrm>
          <a:prstGeom prst="rect">
            <a:avLst/>
          </a:prstGeom>
        </p:spPr>
        <p:txBody>
          <a:bodyPr/>
          <a:lstStyle/>
          <a:p>
            <a:fld id="{E522FC47-862B-D345-B7AE-4C64D94B4275}" type="slidenum">
              <a:rPr lang="en-FR" smtClean="0"/>
              <a:t>‹N°›</a:t>
            </a:fld>
            <a:endParaRPr lang="en-FR"/>
          </a:p>
        </p:txBody>
      </p:sp>
    </p:spTree>
    <p:extLst>
      <p:ext uri="{BB962C8B-B14F-4D97-AF65-F5344CB8AC3E}">
        <p14:creationId xmlns:p14="http://schemas.microsoft.com/office/powerpoint/2010/main" val="32782695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50AF8-4A6F-7345-292A-0113BEF9B7F8}"/>
              </a:ext>
            </a:extLst>
          </p:cNvPr>
          <p:cNvSpPr>
            <a:spLocks noGrp="1"/>
          </p:cNvSpPr>
          <p:nvPr>
            <p:ph type="title"/>
          </p:nvPr>
        </p:nvSpPr>
        <p:spPr>
          <a:xfrm>
            <a:off x="471488" y="527051"/>
            <a:ext cx="5915025" cy="1914525"/>
          </a:xfrm>
          <a:prstGeom prst="rect">
            <a:avLst/>
          </a:prstGeom>
        </p:spPr>
        <p:txBody>
          <a:bodyPr/>
          <a:lstStyle/>
          <a:p>
            <a:r>
              <a:rPr lang="en-GB"/>
              <a:t>Click to edit Master title style</a:t>
            </a:r>
            <a:endParaRPr lang="en-FR"/>
          </a:p>
        </p:txBody>
      </p:sp>
      <p:sp>
        <p:nvSpPr>
          <p:cNvPr id="3" name="Vertical Text Placeholder 2">
            <a:extLst>
              <a:ext uri="{FF2B5EF4-FFF2-40B4-BE49-F238E27FC236}">
                <a16:creationId xmlns:a16="http://schemas.microsoft.com/office/drawing/2014/main" id="{B61341EB-F02B-9027-2B0B-1FB1495D1C03}"/>
              </a:ext>
            </a:extLst>
          </p:cNvPr>
          <p:cNvSpPr>
            <a:spLocks noGrp="1"/>
          </p:cNvSpPr>
          <p:nvPr>
            <p:ph type="body" orient="vert" idx="1"/>
          </p:nvPr>
        </p:nvSpPr>
        <p:spPr>
          <a:xfrm>
            <a:off x="471488" y="2636838"/>
            <a:ext cx="5915025" cy="6284912"/>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4" name="Date Placeholder 3">
            <a:extLst>
              <a:ext uri="{FF2B5EF4-FFF2-40B4-BE49-F238E27FC236}">
                <a16:creationId xmlns:a16="http://schemas.microsoft.com/office/drawing/2014/main" id="{746F5407-31EA-2550-2128-2E5D226D58FC}"/>
              </a:ext>
            </a:extLst>
          </p:cNvPr>
          <p:cNvSpPr>
            <a:spLocks noGrp="1"/>
          </p:cNvSpPr>
          <p:nvPr>
            <p:ph type="dt" sz="half" idx="10"/>
          </p:nvPr>
        </p:nvSpPr>
        <p:spPr>
          <a:xfrm>
            <a:off x="471488" y="9182100"/>
            <a:ext cx="1543050" cy="527050"/>
          </a:xfrm>
          <a:prstGeom prst="rect">
            <a:avLst/>
          </a:prstGeom>
        </p:spPr>
        <p:txBody>
          <a:bodyPr/>
          <a:lstStyle/>
          <a:p>
            <a:endParaRPr lang="en-FR"/>
          </a:p>
        </p:txBody>
      </p:sp>
      <p:sp>
        <p:nvSpPr>
          <p:cNvPr id="5" name="Footer Placeholder 4">
            <a:extLst>
              <a:ext uri="{FF2B5EF4-FFF2-40B4-BE49-F238E27FC236}">
                <a16:creationId xmlns:a16="http://schemas.microsoft.com/office/drawing/2014/main" id="{6A5518E8-F3E6-EFBD-766D-ACA6E257B27F}"/>
              </a:ext>
            </a:extLst>
          </p:cNvPr>
          <p:cNvSpPr>
            <a:spLocks noGrp="1"/>
          </p:cNvSpPr>
          <p:nvPr>
            <p:ph type="ftr" sz="quarter" idx="11"/>
          </p:nvPr>
        </p:nvSpPr>
        <p:spPr>
          <a:xfrm>
            <a:off x="2271715" y="9182100"/>
            <a:ext cx="2314575" cy="527050"/>
          </a:xfrm>
          <a:prstGeom prst="rect">
            <a:avLst/>
          </a:prstGeom>
        </p:spPr>
        <p:txBody>
          <a:bodyPr/>
          <a:lstStyle/>
          <a:p>
            <a:endParaRPr lang="en-FR"/>
          </a:p>
        </p:txBody>
      </p:sp>
      <p:sp>
        <p:nvSpPr>
          <p:cNvPr id="6" name="Slide Number Placeholder 5">
            <a:extLst>
              <a:ext uri="{FF2B5EF4-FFF2-40B4-BE49-F238E27FC236}">
                <a16:creationId xmlns:a16="http://schemas.microsoft.com/office/drawing/2014/main" id="{A5007A39-9BD0-13AE-1256-A0117310E527}"/>
              </a:ext>
            </a:extLst>
          </p:cNvPr>
          <p:cNvSpPr>
            <a:spLocks noGrp="1"/>
          </p:cNvSpPr>
          <p:nvPr>
            <p:ph type="sldNum" sz="quarter" idx="12"/>
          </p:nvPr>
        </p:nvSpPr>
        <p:spPr>
          <a:xfrm>
            <a:off x="4843463" y="9182100"/>
            <a:ext cx="1543050" cy="527050"/>
          </a:xfrm>
          <a:prstGeom prst="rect">
            <a:avLst/>
          </a:prstGeom>
        </p:spPr>
        <p:txBody>
          <a:bodyPr/>
          <a:lstStyle/>
          <a:p>
            <a:fld id="{E522FC47-862B-D345-B7AE-4C64D94B4275}" type="slidenum">
              <a:rPr lang="en-FR" smtClean="0"/>
              <a:t>‹N°›</a:t>
            </a:fld>
            <a:endParaRPr lang="en-FR"/>
          </a:p>
        </p:txBody>
      </p:sp>
    </p:spTree>
    <p:extLst>
      <p:ext uri="{BB962C8B-B14F-4D97-AF65-F5344CB8AC3E}">
        <p14:creationId xmlns:p14="http://schemas.microsoft.com/office/powerpoint/2010/main" val="40853320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7D6A17-D404-C136-21E8-DF2ECF186F1E}"/>
              </a:ext>
            </a:extLst>
          </p:cNvPr>
          <p:cNvSpPr>
            <a:spLocks noGrp="1"/>
          </p:cNvSpPr>
          <p:nvPr>
            <p:ph type="title" orient="vert"/>
          </p:nvPr>
        </p:nvSpPr>
        <p:spPr>
          <a:xfrm>
            <a:off x="4908552" y="527050"/>
            <a:ext cx="1477963" cy="8394700"/>
          </a:xfrm>
          <a:prstGeom prst="rect">
            <a:avLst/>
          </a:prstGeom>
        </p:spPr>
        <p:txBody>
          <a:bodyPr vert="eaVert"/>
          <a:lstStyle/>
          <a:p>
            <a:r>
              <a:rPr lang="en-GB"/>
              <a:t>Click to edit Master title style</a:t>
            </a:r>
            <a:endParaRPr lang="en-FR"/>
          </a:p>
        </p:txBody>
      </p:sp>
      <p:sp>
        <p:nvSpPr>
          <p:cNvPr id="3" name="Vertical Text Placeholder 2">
            <a:extLst>
              <a:ext uri="{FF2B5EF4-FFF2-40B4-BE49-F238E27FC236}">
                <a16:creationId xmlns:a16="http://schemas.microsoft.com/office/drawing/2014/main" id="{985A3865-C368-FBF3-3B36-59DBBD96ECCB}"/>
              </a:ext>
            </a:extLst>
          </p:cNvPr>
          <p:cNvSpPr>
            <a:spLocks noGrp="1"/>
          </p:cNvSpPr>
          <p:nvPr>
            <p:ph type="body" orient="vert" idx="1"/>
          </p:nvPr>
        </p:nvSpPr>
        <p:spPr>
          <a:xfrm>
            <a:off x="471488" y="527050"/>
            <a:ext cx="4284662" cy="8394700"/>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4" name="Date Placeholder 3">
            <a:extLst>
              <a:ext uri="{FF2B5EF4-FFF2-40B4-BE49-F238E27FC236}">
                <a16:creationId xmlns:a16="http://schemas.microsoft.com/office/drawing/2014/main" id="{4CA6C1E5-77DB-289C-AC93-2810767E8F14}"/>
              </a:ext>
            </a:extLst>
          </p:cNvPr>
          <p:cNvSpPr>
            <a:spLocks noGrp="1"/>
          </p:cNvSpPr>
          <p:nvPr>
            <p:ph type="dt" sz="half" idx="10"/>
          </p:nvPr>
        </p:nvSpPr>
        <p:spPr>
          <a:xfrm>
            <a:off x="471488" y="9182100"/>
            <a:ext cx="1543050" cy="527050"/>
          </a:xfrm>
          <a:prstGeom prst="rect">
            <a:avLst/>
          </a:prstGeom>
        </p:spPr>
        <p:txBody>
          <a:bodyPr/>
          <a:lstStyle/>
          <a:p>
            <a:endParaRPr lang="en-FR"/>
          </a:p>
        </p:txBody>
      </p:sp>
      <p:sp>
        <p:nvSpPr>
          <p:cNvPr id="5" name="Footer Placeholder 4">
            <a:extLst>
              <a:ext uri="{FF2B5EF4-FFF2-40B4-BE49-F238E27FC236}">
                <a16:creationId xmlns:a16="http://schemas.microsoft.com/office/drawing/2014/main" id="{179DD435-FEC6-318E-D7D2-EAEBD6B4BCA4}"/>
              </a:ext>
            </a:extLst>
          </p:cNvPr>
          <p:cNvSpPr>
            <a:spLocks noGrp="1"/>
          </p:cNvSpPr>
          <p:nvPr>
            <p:ph type="ftr" sz="quarter" idx="11"/>
          </p:nvPr>
        </p:nvSpPr>
        <p:spPr>
          <a:xfrm>
            <a:off x="2271715" y="9182100"/>
            <a:ext cx="2314575" cy="527050"/>
          </a:xfrm>
          <a:prstGeom prst="rect">
            <a:avLst/>
          </a:prstGeom>
        </p:spPr>
        <p:txBody>
          <a:bodyPr/>
          <a:lstStyle/>
          <a:p>
            <a:endParaRPr lang="en-FR"/>
          </a:p>
        </p:txBody>
      </p:sp>
      <p:sp>
        <p:nvSpPr>
          <p:cNvPr id="6" name="Slide Number Placeholder 5">
            <a:extLst>
              <a:ext uri="{FF2B5EF4-FFF2-40B4-BE49-F238E27FC236}">
                <a16:creationId xmlns:a16="http://schemas.microsoft.com/office/drawing/2014/main" id="{3328D088-9104-CC8D-3CD7-1DE92D9ADDA8}"/>
              </a:ext>
            </a:extLst>
          </p:cNvPr>
          <p:cNvSpPr>
            <a:spLocks noGrp="1"/>
          </p:cNvSpPr>
          <p:nvPr>
            <p:ph type="sldNum" sz="quarter" idx="12"/>
          </p:nvPr>
        </p:nvSpPr>
        <p:spPr>
          <a:xfrm>
            <a:off x="4843463" y="9182100"/>
            <a:ext cx="1543050" cy="527050"/>
          </a:xfrm>
          <a:prstGeom prst="rect">
            <a:avLst/>
          </a:prstGeom>
        </p:spPr>
        <p:txBody>
          <a:bodyPr/>
          <a:lstStyle/>
          <a:p>
            <a:fld id="{E522FC47-862B-D345-B7AE-4C64D94B4275}" type="slidenum">
              <a:rPr lang="en-FR" smtClean="0"/>
              <a:t>‹N°›</a:t>
            </a:fld>
            <a:endParaRPr lang="en-FR"/>
          </a:p>
        </p:txBody>
      </p:sp>
    </p:spTree>
    <p:extLst>
      <p:ext uri="{BB962C8B-B14F-4D97-AF65-F5344CB8AC3E}">
        <p14:creationId xmlns:p14="http://schemas.microsoft.com/office/powerpoint/2010/main" val="2087937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5"/>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7" name="Slide Number Placeholder 6">
            <a:extLst>
              <a:ext uri="{FF2B5EF4-FFF2-40B4-BE49-F238E27FC236}">
                <a16:creationId xmlns:a16="http://schemas.microsoft.com/office/drawing/2014/main" id="{51B00BCF-2B84-3ECD-3804-61FFBC47F00C}"/>
              </a:ext>
            </a:extLst>
          </p:cNvPr>
          <p:cNvSpPr>
            <a:spLocks noGrp="1"/>
          </p:cNvSpPr>
          <p:nvPr>
            <p:ph type="sldNum" sz="quarter" idx="12"/>
          </p:nvPr>
        </p:nvSpPr>
        <p:spPr>
          <a:xfrm>
            <a:off x="4843462" y="9561250"/>
            <a:ext cx="1543050" cy="344751"/>
          </a:xfrm>
          <a:prstGeom prst="rect">
            <a:avLst/>
          </a:prstGeom>
        </p:spPr>
        <p:txBody>
          <a:bodyPr/>
          <a:lstStyle>
            <a:lvl1pPr algn="r">
              <a:defRPr sz="1600">
                <a:solidFill>
                  <a:schemeClr val="bg1"/>
                </a:solidFill>
              </a:defRPr>
            </a:lvl1pPr>
          </a:lstStyle>
          <a:p>
            <a:fld id="{BE9D9FFD-9FBF-40EB-AD54-CEB227FF40FD}" type="slidenum">
              <a:rPr lang="en-PH" smtClean="0"/>
              <a:pPr/>
              <a:t>‹N°›</a:t>
            </a:fld>
            <a:endParaRPr lang="en-PH" dirty="0"/>
          </a:p>
        </p:txBody>
      </p:sp>
    </p:spTree>
    <p:extLst>
      <p:ext uri="{BB962C8B-B14F-4D97-AF65-F5344CB8AC3E}">
        <p14:creationId xmlns:p14="http://schemas.microsoft.com/office/powerpoint/2010/main" val="123339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71488" y="1620253"/>
            <a:ext cx="2914650" cy="73020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1620253"/>
            <a:ext cx="2914650" cy="730202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a:xfrm>
            <a:off x="4843462" y="9561250"/>
            <a:ext cx="1543050" cy="344751"/>
          </a:xfrm>
          <a:prstGeom prst="rect">
            <a:avLst/>
          </a:prstGeom>
        </p:spPr>
        <p:txBody>
          <a:bodyPr/>
          <a:lstStyle>
            <a:lvl1pPr algn="r">
              <a:defRPr sz="1600">
                <a:solidFill>
                  <a:schemeClr val="bg1"/>
                </a:solidFill>
              </a:defRPr>
            </a:lvl1pPr>
          </a:lstStyle>
          <a:p>
            <a:fld id="{BE9D9FFD-9FBF-40EB-AD54-CEB227FF40FD}" type="slidenum">
              <a:rPr lang="en-PH" smtClean="0"/>
              <a:pPr/>
              <a:t>‹N°›</a:t>
            </a:fld>
            <a:endParaRPr lang="en-PH" dirty="0"/>
          </a:p>
        </p:txBody>
      </p:sp>
      <p:cxnSp>
        <p:nvCxnSpPr>
          <p:cNvPr id="10" name="Straight Connector 9">
            <a:extLst>
              <a:ext uri="{FF2B5EF4-FFF2-40B4-BE49-F238E27FC236}">
                <a16:creationId xmlns:a16="http://schemas.microsoft.com/office/drawing/2014/main" id="{14628769-05DE-3A3F-CEC1-40CAED4084CE}"/>
              </a:ext>
            </a:extLst>
          </p:cNvPr>
          <p:cNvCxnSpPr/>
          <p:nvPr userDrawn="1"/>
        </p:nvCxnSpPr>
        <p:spPr>
          <a:xfrm>
            <a:off x="565150" y="838200"/>
            <a:ext cx="5727700" cy="0"/>
          </a:xfrm>
          <a:prstGeom prst="line">
            <a:avLst/>
          </a:prstGeom>
          <a:ln>
            <a:solidFill>
              <a:srgbClr val="002060"/>
            </a:solidFill>
          </a:ln>
        </p:spPr>
        <p:style>
          <a:lnRef idx="3">
            <a:schemeClr val="accent1"/>
          </a:lnRef>
          <a:fillRef idx="0">
            <a:schemeClr val="accent1"/>
          </a:fillRef>
          <a:effectRef idx="2">
            <a:schemeClr val="accent1"/>
          </a:effectRef>
          <a:fontRef idx="minor">
            <a:schemeClr val="tx1"/>
          </a:fontRef>
        </p:style>
      </p:cxnSp>
      <p:sp>
        <p:nvSpPr>
          <p:cNvPr id="11" name="Title 16">
            <a:extLst>
              <a:ext uri="{FF2B5EF4-FFF2-40B4-BE49-F238E27FC236}">
                <a16:creationId xmlns:a16="http://schemas.microsoft.com/office/drawing/2014/main" id="{68711D22-7535-0CE5-0D68-C68AECEE0D4C}"/>
              </a:ext>
            </a:extLst>
          </p:cNvPr>
          <p:cNvSpPr>
            <a:spLocks noGrp="1"/>
          </p:cNvSpPr>
          <p:nvPr>
            <p:ph type="title"/>
          </p:nvPr>
        </p:nvSpPr>
        <p:spPr>
          <a:xfrm>
            <a:off x="561523" y="312405"/>
            <a:ext cx="5727700" cy="474819"/>
          </a:xfrm>
        </p:spPr>
        <p:txBody>
          <a:bodyPr>
            <a:noAutofit/>
          </a:bodyPr>
          <a:lstStyle>
            <a:lvl1pPr>
              <a:defRPr>
                <a:solidFill>
                  <a:srgbClr val="002060"/>
                </a:solidFill>
              </a:defRPr>
            </a:lvl1pPr>
          </a:lstStyle>
          <a:p>
            <a:endParaRPr lang="en-US" sz="2200" b="1" dirty="0">
              <a:solidFill>
                <a:srgbClr val="DF6613"/>
              </a:solidFill>
              <a:latin typeface="Univers Condensed" panose="020B0506020202050204" pitchFamily="34" charset="0"/>
            </a:endParaRPr>
          </a:p>
        </p:txBody>
      </p:sp>
    </p:spTree>
    <p:extLst>
      <p:ext uri="{BB962C8B-B14F-4D97-AF65-F5344CB8AC3E}">
        <p14:creationId xmlns:p14="http://schemas.microsoft.com/office/powerpoint/2010/main" val="3429195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3" y="527406"/>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8"/>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3"/>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8"/>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3"/>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6">
            <a:extLst>
              <a:ext uri="{FF2B5EF4-FFF2-40B4-BE49-F238E27FC236}">
                <a16:creationId xmlns:a16="http://schemas.microsoft.com/office/drawing/2014/main" id="{F06987BA-E5E3-4F2B-3A82-40A7D5B57FE9}"/>
              </a:ext>
            </a:extLst>
          </p:cNvPr>
          <p:cNvSpPr>
            <a:spLocks noGrp="1"/>
          </p:cNvSpPr>
          <p:nvPr>
            <p:ph type="sldNum" sz="quarter" idx="12"/>
          </p:nvPr>
        </p:nvSpPr>
        <p:spPr>
          <a:xfrm>
            <a:off x="4843462" y="9561250"/>
            <a:ext cx="1543050" cy="344751"/>
          </a:xfrm>
          <a:prstGeom prst="rect">
            <a:avLst/>
          </a:prstGeom>
        </p:spPr>
        <p:txBody>
          <a:bodyPr/>
          <a:lstStyle>
            <a:lvl1pPr algn="r">
              <a:defRPr sz="1600">
                <a:solidFill>
                  <a:schemeClr val="bg1"/>
                </a:solidFill>
              </a:defRPr>
            </a:lvl1pPr>
          </a:lstStyle>
          <a:p>
            <a:fld id="{BE9D9FFD-9FBF-40EB-AD54-CEB227FF40FD}" type="slidenum">
              <a:rPr lang="en-PH" smtClean="0"/>
              <a:pPr/>
              <a:t>‹N°›</a:t>
            </a:fld>
            <a:endParaRPr lang="en-PH" dirty="0"/>
          </a:p>
        </p:txBody>
      </p:sp>
    </p:spTree>
    <p:extLst>
      <p:ext uri="{BB962C8B-B14F-4D97-AF65-F5344CB8AC3E}">
        <p14:creationId xmlns:p14="http://schemas.microsoft.com/office/powerpoint/2010/main" val="1676398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Slide Number Placeholder 6">
            <a:extLst>
              <a:ext uri="{FF2B5EF4-FFF2-40B4-BE49-F238E27FC236}">
                <a16:creationId xmlns:a16="http://schemas.microsoft.com/office/drawing/2014/main" id="{68BF673A-05B6-D877-EAD8-DEB74A08C4F6}"/>
              </a:ext>
            </a:extLst>
          </p:cNvPr>
          <p:cNvSpPr>
            <a:spLocks noGrp="1"/>
          </p:cNvSpPr>
          <p:nvPr>
            <p:ph type="sldNum" sz="quarter" idx="12"/>
          </p:nvPr>
        </p:nvSpPr>
        <p:spPr>
          <a:xfrm>
            <a:off x="4843462" y="9561250"/>
            <a:ext cx="1543050" cy="344751"/>
          </a:xfrm>
          <a:prstGeom prst="rect">
            <a:avLst/>
          </a:prstGeom>
        </p:spPr>
        <p:txBody>
          <a:bodyPr/>
          <a:lstStyle>
            <a:lvl1pPr algn="r">
              <a:defRPr sz="1600">
                <a:solidFill>
                  <a:schemeClr val="bg1"/>
                </a:solidFill>
              </a:defRPr>
            </a:lvl1pPr>
          </a:lstStyle>
          <a:p>
            <a:fld id="{BE9D9FFD-9FBF-40EB-AD54-CEB227FF40FD}" type="slidenum">
              <a:rPr lang="en-PH" smtClean="0"/>
              <a:pPr/>
              <a:t>‹N°›</a:t>
            </a:fld>
            <a:endParaRPr lang="en-PH" dirty="0"/>
          </a:p>
        </p:txBody>
      </p:sp>
      <p:cxnSp>
        <p:nvCxnSpPr>
          <p:cNvPr id="9" name="Straight Connector 8">
            <a:extLst>
              <a:ext uri="{FF2B5EF4-FFF2-40B4-BE49-F238E27FC236}">
                <a16:creationId xmlns:a16="http://schemas.microsoft.com/office/drawing/2014/main" id="{64950E5E-FBD1-197F-5546-20DDC094C69F}"/>
              </a:ext>
            </a:extLst>
          </p:cNvPr>
          <p:cNvCxnSpPr/>
          <p:nvPr userDrawn="1"/>
        </p:nvCxnSpPr>
        <p:spPr>
          <a:xfrm>
            <a:off x="565150" y="838200"/>
            <a:ext cx="5727700" cy="0"/>
          </a:xfrm>
          <a:prstGeom prst="line">
            <a:avLst/>
          </a:prstGeom>
          <a:ln>
            <a:solidFill>
              <a:srgbClr val="002060"/>
            </a:solidFill>
          </a:ln>
        </p:spPr>
        <p:style>
          <a:lnRef idx="3">
            <a:schemeClr val="accent1"/>
          </a:lnRef>
          <a:fillRef idx="0">
            <a:schemeClr val="accent1"/>
          </a:fillRef>
          <a:effectRef idx="2">
            <a:schemeClr val="accent1"/>
          </a:effectRef>
          <a:fontRef idx="minor">
            <a:schemeClr val="tx1"/>
          </a:fontRef>
        </p:style>
      </p:cxnSp>
      <p:sp>
        <p:nvSpPr>
          <p:cNvPr id="10" name="Title 16">
            <a:extLst>
              <a:ext uri="{FF2B5EF4-FFF2-40B4-BE49-F238E27FC236}">
                <a16:creationId xmlns:a16="http://schemas.microsoft.com/office/drawing/2014/main" id="{DB40D6AB-F441-C44C-F73F-2DEC5405932F}"/>
              </a:ext>
            </a:extLst>
          </p:cNvPr>
          <p:cNvSpPr>
            <a:spLocks noGrp="1"/>
          </p:cNvSpPr>
          <p:nvPr>
            <p:ph type="title"/>
          </p:nvPr>
        </p:nvSpPr>
        <p:spPr>
          <a:xfrm>
            <a:off x="561523" y="312405"/>
            <a:ext cx="5727700" cy="474819"/>
          </a:xfrm>
        </p:spPr>
        <p:txBody>
          <a:bodyPr>
            <a:noAutofit/>
          </a:bodyPr>
          <a:lstStyle>
            <a:lvl1pPr>
              <a:defRPr>
                <a:solidFill>
                  <a:srgbClr val="002060"/>
                </a:solidFill>
              </a:defRPr>
            </a:lvl1pPr>
          </a:lstStyle>
          <a:p>
            <a:endParaRPr lang="en-US" sz="2200" b="1" dirty="0">
              <a:solidFill>
                <a:srgbClr val="DF6613"/>
              </a:solidFill>
              <a:latin typeface="Univers Condensed" panose="020B0506020202050204" pitchFamily="34" charset="0"/>
            </a:endParaRPr>
          </a:p>
        </p:txBody>
      </p:sp>
    </p:spTree>
    <p:extLst>
      <p:ext uri="{BB962C8B-B14F-4D97-AF65-F5344CB8AC3E}">
        <p14:creationId xmlns:p14="http://schemas.microsoft.com/office/powerpoint/2010/main" val="1201570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60353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1"/>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5" y="1426284"/>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2121905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1"/>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5" y="1426284"/>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2771865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6"/>
            <a:ext cx="5915025" cy="191470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540E2A98-E15C-6D1A-5853-4E7C1898A557}"/>
              </a:ext>
            </a:extLst>
          </p:cNvPr>
          <p:cNvSpPr/>
          <p:nvPr userDrawn="1"/>
        </p:nvSpPr>
        <p:spPr>
          <a:xfrm>
            <a:off x="0" y="9558150"/>
            <a:ext cx="6858000" cy="347851"/>
          </a:xfrm>
          <a:prstGeom prst="rect">
            <a:avLst/>
          </a:prstGeom>
          <a:solidFill>
            <a:srgbClr val="242B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801"/>
          </a:p>
        </p:txBody>
      </p:sp>
      <p:pic>
        <p:nvPicPr>
          <p:cNvPr id="8" name="Picture 7">
            <a:extLst>
              <a:ext uri="{FF2B5EF4-FFF2-40B4-BE49-F238E27FC236}">
                <a16:creationId xmlns:a16="http://schemas.microsoft.com/office/drawing/2014/main" id="{89295BDA-F7FF-8772-3062-91208390BE7D}"/>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l="33154" t="-26995" b="-1"/>
          <a:stretch/>
        </p:blipFill>
        <p:spPr>
          <a:xfrm>
            <a:off x="565856" y="9588640"/>
            <a:ext cx="2275734" cy="286868"/>
          </a:xfrm>
          <a:prstGeom prst="rect">
            <a:avLst/>
          </a:prstGeom>
        </p:spPr>
      </p:pic>
    </p:spTree>
    <p:extLst>
      <p:ext uri="{BB962C8B-B14F-4D97-AF65-F5344CB8AC3E}">
        <p14:creationId xmlns:p14="http://schemas.microsoft.com/office/powerpoint/2010/main" val="29245859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rgbClr val="002060"/>
          </a:solidFill>
          <a:latin typeface="+mn-lt"/>
          <a:ea typeface="+mj-ea"/>
          <a:cs typeface="+mj-cs"/>
        </a:defRPr>
      </a:lvl1pPr>
    </p:titleStyle>
    <p:bodyStyle>
      <a:lvl1pPr marL="171450" indent="-171450" algn="l" defTabSz="685800" rtl="0" eaLnBrk="1" latinLnBrk="0" hangingPunct="1">
        <a:lnSpc>
          <a:spcPct val="90000"/>
        </a:lnSpc>
        <a:spcBef>
          <a:spcPts val="750"/>
        </a:spcBef>
        <a:buFont typeface="Wingdings" pitchFamily="2" charset="2"/>
        <a:buChar char="v"/>
        <a:defRPr sz="2100" kern="1200">
          <a:solidFill>
            <a:srgbClr val="002060"/>
          </a:solidFill>
          <a:latin typeface="+mn-lt"/>
          <a:ea typeface="+mn-ea"/>
          <a:cs typeface="+mn-cs"/>
        </a:defRPr>
      </a:lvl1pPr>
      <a:lvl2pPr marL="514350" indent="-171450" algn="l" defTabSz="685800" rtl="0" eaLnBrk="1" latinLnBrk="0" hangingPunct="1">
        <a:lnSpc>
          <a:spcPct val="90000"/>
        </a:lnSpc>
        <a:spcBef>
          <a:spcPts val="375"/>
        </a:spcBef>
        <a:buFont typeface="Wingdings" pitchFamily="2" charset="2"/>
        <a:buChar char="v"/>
        <a:defRPr sz="1800" kern="1200">
          <a:solidFill>
            <a:srgbClr val="002060"/>
          </a:solidFill>
          <a:latin typeface="+mn-lt"/>
          <a:ea typeface="+mn-ea"/>
          <a:cs typeface="+mn-cs"/>
        </a:defRPr>
      </a:lvl2pPr>
      <a:lvl3pPr marL="857250" indent="-171450" algn="l" defTabSz="685800" rtl="0" eaLnBrk="1" latinLnBrk="0" hangingPunct="1">
        <a:lnSpc>
          <a:spcPct val="90000"/>
        </a:lnSpc>
        <a:spcBef>
          <a:spcPts val="375"/>
        </a:spcBef>
        <a:buFont typeface="Wingdings" pitchFamily="2" charset="2"/>
        <a:buChar char="v"/>
        <a:defRPr sz="1500" kern="1200">
          <a:solidFill>
            <a:srgbClr val="002060"/>
          </a:solidFill>
          <a:latin typeface="+mn-lt"/>
          <a:ea typeface="+mn-ea"/>
          <a:cs typeface="+mn-cs"/>
        </a:defRPr>
      </a:lvl3pPr>
      <a:lvl4pPr marL="1200150" indent="-171450" algn="l" defTabSz="685800" rtl="0" eaLnBrk="1" latinLnBrk="0" hangingPunct="1">
        <a:lnSpc>
          <a:spcPct val="90000"/>
        </a:lnSpc>
        <a:spcBef>
          <a:spcPts val="375"/>
        </a:spcBef>
        <a:buFont typeface="Wingdings" pitchFamily="2" charset="2"/>
        <a:buChar char="v"/>
        <a:defRPr sz="1350" kern="1200">
          <a:solidFill>
            <a:srgbClr val="002060"/>
          </a:solidFill>
          <a:latin typeface="+mn-lt"/>
          <a:ea typeface="+mn-ea"/>
          <a:cs typeface="+mn-cs"/>
        </a:defRPr>
      </a:lvl4pPr>
      <a:lvl5pPr marL="1543050" indent="-171450" algn="l" defTabSz="685800" rtl="0" eaLnBrk="1" latinLnBrk="0" hangingPunct="1">
        <a:lnSpc>
          <a:spcPct val="90000"/>
        </a:lnSpc>
        <a:spcBef>
          <a:spcPts val="375"/>
        </a:spcBef>
        <a:buFont typeface="Wingdings" pitchFamily="2" charset="2"/>
        <a:buChar char="v"/>
        <a:defRPr sz="1350" kern="1200">
          <a:solidFill>
            <a:srgbClr val="002060"/>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16181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5C0B7C6-886A-6736-6D62-9C7C2A00F6B8}"/>
              </a:ext>
            </a:extLst>
          </p:cNvPr>
          <p:cNvSpPr>
            <a:spLocks noGrp="1"/>
          </p:cNvSpPr>
          <p:nvPr>
            <p:ph type="sldNum" sz="quarter" idx="12"/>
          </p:nvPr>
        </p:nvSpPr>
        <p:spPr/>
        <p:txBody>
          <a:bodyPr/>
          <a:lstStyle/>
          <a:p>
            <a:fld id="{BE9D9FFD-9FBF-40EB-AD54-CEB227FF40FD}" type="slidenum">
              <a:rPr lang="en-PH" smtClean="0"/>
              <a:pPr/>
              <a:t>0</a:t>
            </a:fld>
            <a:endParaRPr lang="en-PH" dirty="0"/>
          </a:p>
        </p:txBody>
      </p:sp>
      <p:grpSp>
        <p:nvGrpSpPr>
          <p:cNvPr id="4" name="Group 3">
            <a:extLst>
              <a:ext uri="{FF2B5EF4-FFF2-40B4-BE49-F238E27FC236}">
                <a16:creationId xmlns:a16="http://schemas.microsoft.com/office/drawing/2014/main" id="{566BB99E-FEBE-C5CE-ECD7-55D943BD1817}"/>
              </a:ext>
            </a:extLst>
          </p:cNvPr>
          <p:cNvGrpSpPr/>
          <p:nvPr/>
        </p:nvGrpSpPr>
        <p:grpSpPr>
          <a:xfrm>
            <a:off x="560389" y="1174134"/>
            <a:ext cx="3770313" cy="478800"/>
            <a:chOff x="1019490" y="3746079"/>
            <a:chExt cx="2357437" cy="485187"/>
          </a:xfrm>
        </p:grpSpPr>
        <p:sp>
          <p:nvSpPr>
            <p:cNvPr id="5" name="Rectangle: Rounded Corners 7">
              <a:extLst>
                <a:ext uri="{FF2B5EF4-FFF2-40B4-BE49-F238E27FC236}">
                  <a16:creationId xmlns:a16="http://schemas.microsoft.com/office/drawing/2014/main" id="{D55A591E-4968-FB6B-C416-3F512F976EF3}"/>
                </a:ext>
              </a:extLst>
            </p:cNvPr>
            <p:cNvSpPr/>
            <p:nvPr/>
          </p:nvSpPr>
          <p:spPr>
            <a:xfrm>
              <a:off x="1019490" y="3746079"/>
              <a:ext cx="2357437" cy="485187"/>
            </a:xfrm>
            <a:prstGeom prst="roundRect">
              <a:avLst/>
            </a:prstGeom>
            <a:solidFill>
              <a:srgbClr val="CAD7EE">
                <a:alpha val="5176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400" b="1" dirty="0">
                  <a:solidFill>
                    <a:srgbClr val="252C63"/>
                  </a:solidFill>
                </a:rPr>
                <a:t>INTRODUCTION</a:t>
              </a:r>
              <a:endParaRPr lang="en-PH" sz="1400" b="1" dirty="0">
                <a:solidFill>
                  <a:srgbClr val="252C63"/>
                </a:solidFill>
              </a:endParaRPr>
            </a:p>
          </p:txBody>
        </p:sp>
        <p:sp>
          <p:nvSpPr>
            <p:cNvPr id="10" name="Rectangle 9">
              <a:extLst>
                <a:ext uri="{FF2B5EF4-FFF2-40B4-BE49-F238E27FC236}">
                  <a16:creationId xmlns:a16="http://schemas.microsoft.com/office/drawing/2014/main" id="{0F5B8125-491A-FCB9-BEF0-3DDAADD8EB66}"/>
                </a:ext>
              </a:extLst>
            </p:cNvPr>
            <p:cNvSpPr/>
            <p:nvPr/>
          </p:nvSpPr>
          <p:spPr>
            <a:xfrm>
              <a:off x="1082967" y="4131637"/>
              <a:ext cx="900000" cy="36480"/>
            </a:xfrm>
            <a:prstGeom prst="rect">
              <a:avLst/>
            </a:prstGeom>
            <a:solidFill>
              <a:srgbClr val="DF6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grpSp>
      <p:sp>
        <p:nvSpPr>
          <p:cNvPr id="11" name="TextBox 10">
            <a:extLst>
              <a:ext uri="{FF2B5EF4-FFF2-40B4-BE49-F238E27FC236}">
                <a16:creationId xmlns:a16="http://schemas.microsoft.com/office/drawing/2014/main" id="{689C0074-40E9-D6F9-B2A3-8AE076794290}"/>
              </a:ext>
            </a:extLst>
          </p:cNvPr>
          <p:cNvSpPr txBox="1"/>
          <p:nvPr/>
        </p:nvSpPr>
        <p:spPr>
          <a:xfrm>
            <a:off x="552451" y="1818939"/>
            <a:ext cx="5736772" cy="1767150"/>
          </a:xfrm>
          <a:prstGeom prst="rect">
            <a:avLst/>
          </a:prstGeom>
          <a:noFill/>
        </p:spPr>
        <p:txBody>
          <a:bodyPr wrap="square">
            <a:spAutoFit/>
          </a:bodyPr>
          <a:lstStyle>
            <a:defPPr>
              <a:defRPr lang="en-US"/>
            </a:defPPr>
            <a:lvl1pPr algn="just">
              <a:defRPr sz="1200" b="0" u="none">
                <a:solidFill>
                  <a:srgbClr val="002060"/>
                </a:solidFill>
              </a:defRPr>
            </a:lvl1pPr>
          </a:lstStyle>
          <a:p>
            <a:pPr algn="just">
              <a:lnSpc>
                <a:spcPct val="107000"/>
              </a:lnSpc>
              <a:spcAft>
                <a:spcPts val="800"/>
              </a:spcAft>
            </a:pPr>
            <a:r>
              <a:rPr lang="en-US" dirty="0"/>
              <a:t>China's business landscape is undergoing a transformation with the enactment of the New Company Law, slated to take effect on July 1, 2024. For international companies eyeing investments in China, understanding the key revisions and implications of this law is paramount. In this article, we delve into the critical aspects of the New Company Law and their significance for foreign investors.</a:t>
            </a:r>
            <a:r>
              <a:rPr lang="en-GB" dirty="0"/>
              <a:t> </a:t>
            </a:r>
          </a:p>
          <a:p>
            <a:pPr algn="just">
              <a:lnSpc>
                <a:spcPct val="107000"/>
              </a:lnSpc>
              <a:spcAft>
                <a:spcPts val="800"/>
              </a:spcAft>
            </a:pPr>
            <a:r>
              <a:rPr lang="en-HK" dirty="0"/>
              <a:t>The amendment to the Company Law of China signals significant reforms in capital management, governance structures, director responsibilities, and administrative processes, reshaping the regulatory landscape for businesses operating in the country.</a:t>
            </a:r>
            <a:endParaRPr lang="en-FR" dirty="0"/>
          </a:p>
        </p:txBody>
      </p:sp>
      <p:grpSp>
        <p:nvGrpSpPr>
          <p:cNvPr id="15" name="Group 14">
            <a:extLst>
              <a:ext uri="{FF2B5EF4-FFF2-40B4-BE49-F238E27FC236}">
                <a16:creationId xmlns:a16="http://schemas.microsoft.com/office/drawing/2014/main" id="{6138CEF3-008C-CE7F-F608-EE4C280DA68A}"/>
              </a:ext>
            </a:extLst>
          </p:cNvPr>
          <p:cNvGrpSpPr/>
          <p:nvPr/>
        </p:nvGrpSpPr>
        <p:grpSpPr>
          <a:xfrm>
            <a:off x="552451" y="3952517"/>
            <a:ext cx="3770313" cy="478800"/>
            <a:chOff x="1019490" y="3746079"/>
            <a:chExt cx="2357437" cy="485187"/>
          </a:xfrm>
        </p:grpSpPr>
        <p:sp>
          <p:nvSpPr>
            <p:cNvPr id="16" name="Rectangle: Rounded Corners 7">
              <a:extLst>
                <a:ext uri="{FF2B5EF4-FFF2-40B4-BE49-F238E27FC236}">
                  <a16:creationId xmlns:a16="http://schemas.microsoft.com/office/drawing/2014/main" id="{CB8B57AE-2ECB-D7FC-76FE-4EFB013E64B7}"/>
                </a:ext>
              </a:extLst>
            </p:cNvPr>
            <p:cNvSpPr/>
            <p:nvPr/>
          </p:nvSpPr>
          <p:spPr>
            <a:xfrm>
              <a:off x="1019490" y="3746079"/>
              <a:ext cx="2357437" cy="485187"/>
            </a:xfrm>
            <a:prstGeom prst="roundRect">
              <a:avLst/>
            </a:prstGeom>
            <a:solidFill>
              <a:srgbClr val="CAD7EE">
                <a:alpha val="5176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HK" sz="1400" b="1" dirty="0">
                  <a:solidFill>
                    <a:srgbClr val="252C63"/>
                  </a:solidFill>
                </a:rPr>
                <a:t>REVISION OF THE CAPITAL SYSTEM</a:t>
              </a:r>
            </a:p>
          </p:txBody>
        </p:sp>
        <p:sp>
          <p:nvSpPr>
            <p:cNvPr id="17" name="Rectangle 16">
              <a:extLst>
                <a:ext uri="{FF2B5EF4-FFF2-40B4-BE49-F238E27FC236}">
                  <a16:creationId xmlns:a16="http://schemas.microsoft.com/office/drawing/2014/main" id="{AF4549A8-B0B0-C3DE-8C45-357247D001AF}"/>
                </a:ext>
              </a:extLst>
            </p:cNvPr>
            <p:cNvSpPr/>
            <p:nvPr/>
          </p:nvSpPr>
          <p:spPr>
            <a:xfrm>
              <a:off x="1082967" y="4131637"/>
              <a:ext cx="900000" cy="36480"/>
            </a:xfrm>
            <a:prstGeom prst="rect">
              <a:avLst/>
            </a:prstGeom>
            <a:solidFill>
              <a:srgbClr val="DF6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grpSp>
      <p:sp>
        <p:nvSpPr>
          <p:cNvPr id="18" name="TextBox 17">
            <a:extLst>
              <a:ext uri="{FF2B5EF4-FFF2-40B4-BE49-F238E27FC236}">
                <a16:creationId xmlns:a16="http://schemas.microsoft.com/office/drawing/2014/main" id="{7410861A-560D-D654-79E6-C6CD8C9548A7}"/>
              </a:ext>
            </a:extLst>
          </p:cNvPr>
          <p:cNvSpPr txBox="1"/>
          <p:nvPr/>
        </p:nvSpPr>
        <p:spPr>
          <a:xfrm>
            <a:off x="544513" y="4647197"/>
            <a:ext cx="5736772" cy="4343753"/>
          </a:xfrm>
          <a:prstGeom prst="rect">
            <a:avLst/>
          </a:prstGeom>
          <a:noFill/>
        </p:spPr>
        <p:txBody>
          <a:bodyPr wrap="square">
            <a:spAutoFit/>
          </a:bodyPr>
          <a:lstStyle>
            <a:defPPr>
              <a:defRPr lang="en-US"/>
            </a:defPPr>
            <a:lvl1pPr algn="just">
              <a:lnSpc>
                <a:spcPct val="107000"/>
              </a:lnSpc>
              <a:spcAft>
                <a:spcPts val="800"/>
              </a:spcAft>
              <a:defRPr sz="1200" b="0" u="none">
                <a:solidFill>
                  <a:srgbClr val="002060"/>
                </a:solidFill>
              </a:defRPr>
            </a:lvl1pPr>
          </a:lstStyle>
          <a:p>
            <a:pPr marL="228600" indent="-228600">
              <a:buFont typeface="+mj-lt"/>
              <a:buAutoNum type="arabicPeriod"/>
            </a:pPr>
            <a:r>
              <a:rPr lang="en-HK" b="1" dirty="0"/>
              <a:t>Mandatory Full Payment of Registered Capital: </a:t>
            </a:r>
            <a:r>
              <a:rPr lang="en-HK" dirty="0"/>
              <a:t>The new Company Law mandates that shareholders of limited liability companies must fully pay the subscribed registered capital within five years from the company's establishment. This requirement replaces the previous system of flexible contribution deadlines and aims to ensure financial stability and mitigate risks associated with undercapitalization.</a:t>
            </a:r>
          </a:p>
          <a:p>
            <a:pPr marL="228600" indent="-228600">
              <a:buFont typeface="+mj-lt"/>
              <a:buAutoNum type="arabicPeriod"/>
            </a:pPr>
            <a:r>
              <a:rPr lang="en-GB" b="1" dirty="0"/>
              <a:t>Enforcement Mechanisms: </a:t>
            </a:r>
            <a:r>
              <a:rPr lang="en-HK" dirty="0"/>
              <a:t>Under the amended law, the board of directors is tasked with verifying shareholder contributions and enforcing payment obligations. Failure to comply may result in penalties such as shareholder disqualification and compensation for losses incurred by the company. Additionally, provisions for accelerated payment obligations empower creditors to demand early payment from shareholders in cases of debt repayment challenges.</a:t>
            </a:r>
          </a:p>
          <a:p>
            <a:pPr marL="228600" indent="-228600">
              <a:buFont typeface="+mj-lt"/>
              <a:buAutoNum type="arabicPeriod"/>
            </a:pPr>
            <a:r>
              <a:rPr lang="en-GB" b="1" dirty="0"/>
              <a:t>Targeted Reduction of Capital: </a:t>
            </a:r>
            <a:r>
              <a:rPr lang="en-HK" dirty="0"/>
              <a:t>The amendment allows for targeted reductions in capital, with proportional distribution among shareholders. This provision provides companies with a structured approach to manage financial challenges while ensuring equitable treatment of shareholders.</a:t>
            </a:r>
          </a:p>
          <a:p>
            <a:pPr marL="228600" indent="-228600">
              <a:buFont typeface="+mj-lt"/>
              <a:buAutoNum type="arabicPeriod"/>
            </a:pPr>
            <a:r>
              <a:rPr lang="en-HK" b="1" dirty="0"/>
              <a:t>Capital Reduction and Deficit Makeup System: </a:t>
            </a:r>
            <a:r>
              <a:rPr lang="en-HK" dirty="0"/>
              <a:t>Introduced alongside targeted capital reductions, this system enables companies to address deficits by utilizing surplus reserves, statutory surplus reserves, and capital reserves. In cases where deficits persist, companies have the option to make up the shortfall through capital reduction, streamlining financial operations and promoting financial transparency.</a:t>
            </a:r>
            <a:endParaRPr lang="en-GB" dirty="0"/>
          </a:p>
        </p:txBody>
      </p:sp>
      <p:sp>
        <p:nvSpPr>
          <p:cNvPr id="9" name="Title 16">
            <a:extLst>
              <a:ext uri="{FF2B5EF4-FFF2-40B4-BE49-F238E27FC236}">
                <a16:creationId xmlns:a16="http://schemas.microsoft.com/office/drawing/2014/main" id="{83960264-A9EB-EDA0-BB9B-6F96A83C56A4}"/>
              </a:ext>
            </a:extLst>
          </p:cNvPr>
          <p:cNvSpPr>
            <a:spLocks noGrp="1"/>
          </p:cNvSpPr>
          <p:nvPr>
            <p:ph type="title"/>
          </p:nvPr>
        </p:nvSpPr>
        <p:spPr>
          <a:xfrm>
            <a:off x="561522" y="312406"/>
            <a:ext cx="6296477" cy="474819"/>
          </a:xfrm>
        </p:spPr>
        <p:txBody>
          <a:bodyPr>
            <a:noAutofit/>
          </a:bodyPr>
          <a:lstStyle/>
          <a:p>
            <a:r>
              <a:rPr lang="en-US" sz="2400" b="1" dirty="0">
                <a:solidFill>
                  <a:srgbClr val="242B62"/>
                </a:solidFill>
                <a:latin typeface="Univers Condensed" panose="020B0506020202050204" pitchFamily="34" charset="0"/>
              </a:rPr>
              <a:t>CHINA</a:t>
            </a:r>
            <a:r>
              <a:rPr lang="en-US" sz="2400" b="1" dirty="0">
                <a:latin typeface="Univers Condensed" panose="020B0506020202050204" pitchFamily="34" charset="0"/>
              </a:rPr>
              <a:t> </a:t>
            </a:r>
            <a:r>
              <a:rPr lang="en-US" sz="2400" b="1" dirty="0">
                <a:solidFill>
                  <a:srgbClr val="242B62"/>
                </a:solidFill>
                <a:latin typeface="Univers Condensed" panose="020B0506020202050204" pitchFamily="34" charset="0"/>
              </a:rPr>
              <a:t>| </a:t>
            </a:r>
            <a:r>
              <a:rPr lang="en-PH" sz="2400" b="1" dirty="0">
                <a:solidFill>
                  <a:srgbClr val="DF6613"/>
                </a:solidFill>
                <a:latin typeface="Univers Condensed" panose="020B0506020202050204" pitchFamily="34" charset="0"/>
              </a:rPr>
              <a:t>Navigating China’s new company law</a:t>
            </a:r>
            <a:endParaRPr lang="en-US" sz="2200" b="1" dirty="0">
              <a:solidFill>
                <a:srgbClr val="DF6613"/>
              </a:solidFill>
              <a:latin typeface="Univers Condensed" panose="020B0506020202050204" pitchFamily="34" charset="0"/>
            </a:endParaRPr>
          </a:p>
        </p:txBody>
      </p:sp>
    </p:spTree>
    <p:extLst>
      <p:ext uri="{BB962C8B-B14F-4D97-AF65-F5344CB8AC3E}">
        <p14:creationId xmlns:p14="http://schemas.microsoft.com/office/powerpoint/2010/main" val="77894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5C0B7C6-886A-6736-6D62-9C7C2A00F6B8}"/>
              </a:ext>
            </a:extLst>
          </p:cNvPr>
          <p:cNvSpPr>
            <a:spLocks noGrp="1"/>
          </p:cNvSpPr>
          <p:nvPr>
            <p:ph type="sldNum" sz="quarter" idx="12"/>
          </p:nvPr>
        </p:nvSpPr>
        <p:spPr/>
        <p:txBody>
          <a:bodyPr/>
          <a:lstStyle/>
          <a:p>
            <a:fld id="{BE9D9FFD-9FBF-40EB-AD54-CEB227FF40FD}" type="slidenum">
              <a:rPr lang="en-PH" smtClean="0"/>
              <a:pPr/>
              <a:t>1</a:t>
            </a:fld>
            <a:endParaRPr lang="en-PH" dirty="0"/>
          </a:p>
        </p:txBody>
      </p:sp>
      <p:grpSp>
        <p:nvGrpSpPr>
          <p:cNvPr id="4" name="Group 3">
            <a:extLst>
              <a:ext uri="{FF2B5EF4-FFF2-40B4-BE49-F238E27FC236}">
                <a16:creationId xmlns:a16="http://schemas.microsoft.com/office/drawing/2014/main" id="{566BB99E-FEBE-C5CE-ECD7-55D943BD1817}"/>
              </a:ext>
            </a:extLst>
          </p:cNvPr>
          <p:cNvGrpSpPr/>
          <p:nvPr/>
        </p:nvGrpSpPr>
        <p:grpSpPr>
          <a:xfrm>
            <a:off x="560388" y="1174134"/>
            <a:ext cx="4678361" cy="478800"/>
            <a:chOff x="1019490" y="3746079"/>
            <a:chExt cx="2357437" cy="485187"/>
          </a:xfrm>
        </p:grpSpPr>
        <p:sp>
          <p:nvSpPr>
            <p:cNvPr id="5" name="Rectangle: Rounded Corners 7">
              <a:extLst>
                <a:ext uri="{FF2B5EF4-FFF2-40B4-BE49-F238E27FC236}">
                  <a16:creationId xmlns:a16="http://schemas.microsoft.com/office/drawing/2014/main" id="{D55A591E-4968-FB6B-C416-3F512F976EF3}"/>
                </a:ext>
              </a:extLst>
            </p:cNvPr>
            <p:cNvSpPr/>
            <p:nvPr/>
          </p:nvSpPr>
          <p:spPr>
            <a:xfrm>
              <a:off x="1019490" y="3746079"/>
              <a:ext cx="2357437" cy="485187"/>
            </a:xfrm>
            <a:prstGeom prst="roundRect">
              <a:avLst/>
            </a:prstGeom>
            <a:solidFill>
              <a:srgbClr val="CAD7EE">
                <a:alpha val="5176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HK" sz="1400" b="1" dirty="0">
                  <a:solidFill>
                    <a:srgbClr val="252C63"/>
                  </a:solidFill>
                </a:rPr>
                <a:t>IMPROVEMENT OF CORPORATE GOVERNANCE STRUCTURE</a:t>
              </a:r>
            </a:p>
          </p:txBody>
        </p:sp>
        <p:sp>
          <p:nvSpPr>
            <p:cNvPr id="10" name="Rectangle 9">
              <a:extLst>
                <a:ext uri="{FF2B5EF4-FFF2-40B4-BE49-F238E27FC236}">
                  <a16:creationId xmlns:a16="http://schemas.microsoft.com/office/drawing/2014/main" id="{0F5B8125-491A-FCB9-BEF0-3DDAADD8EB66}"/>
                </a:ext>
              </a:extLst>
            </p:cNvPr>
            <p:cNvSpPr/>
            <p:nvPr/>
          </p:nvSpPr>
          <p:spPr>
            <a:xfrm>
              <a:off x="1082967" y="4131637"/>
              <a:ext cx="900000" cy="36480"/>
            </a:xfrm>
            <a:prstGeom prst="rect">
              <a:avLst/>
            </a:prstGeom>
            <a:solidFill>
              <a:srgbClr val="DF6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grpSp>
      <p:sp>
        <p:nvSpPr>
          <p:cNvPr id="11" name="TextBox 10">
            <a:extLst>
              <a:ext uri="{FF2B5EF4-FFF2-40B4-BE49-F238E27FC236}">
                <a16:creationId xmlns:a16="http://schemas.microsoft.com/office/drawing/2014/main" id="{689C0074-40E9-D6F9-B2A3-8AE076794290}"/>
              </a:ext>
            </a:extLst>
          </p:cNvPr>
          <p:cNvSpPr txBox="1"/>
          <p:nvPr/>
        </p:nvSpPr>
        <p:spPr>
          <a:xfrm>
            <a:off x="552451" y="1818939"/>
            <a:ext cx="5736772" cy="3648306"/>
          </a:xfrm>
          <a:prstGeom prst="rect">
            <a:avLst/>
          </a:prstGeom>
          <a:noFill/>
        </p:spPr>
        <p:txBody>
          <a:bodyPr wrap="square">
            <a:spAutoFit/>
          </a:bodyPr>
          <a:lstStyle>
            <a:defPPr>
              <a:defRPr lang="en-US"/>
            </a:defPPr>
            <a:lvl1pPr algn="just">
              <a:lnSpc>
                <a:spcPct val="107000"/>
              </a:lnSpc>
              <a:spcAft>
                <a:spcPts val="800"/>
              </a:spcAft>
              <a:defRPr sz="1200" b="0" u="none">
                <a:solidFill>
                  <a:srgbClr val="002060"/>
                </a:solidFill>
              </a:defRPr>
            </a:lvl1pPr>
          </a:lstStyle>
          <a:p>
            <a:pPr marL="228600" indent="-228600">
              <a:buFont typeface="+mj-lt"/>
              <a:buAutoNum type="arabicPeriod"/>
            </a:pPr>
            <a:r>
              <a:rPr lang="en-US" b="1" dirty="0"/>
              <a:t>Legal Representative: </a:t>
            </a:r>
            <a:r>
              <a:rPr lang="en-HK" dirty="0"/>
              <a:t>The new Company Law specifies that the legal representative can be fulfilled by any director or manager who represents the company in executing company affairs, and at the same time, it intensifies and refines the responsibilities of the legal representative, especially in terms of the responsibilities and obligations when issuing internal company documents and handling company registration matters.</a:t>
            </a:r>
          </a:p>
          <a:p>
            <a:pPr marL="228600" indent="-228600">
              <a:buFont typeface="+mj-lt"/>
              <a:buAutoNum type="arabicPeriod"/>
            </a:pPr>
            <a:r>
              <a:rPr lang="en-HK" b="1" dirty="0"/>
              <a:t>Enhanced Role of the Board of Directors: </a:t>
            </a:r>
            <a:r>
              <a:rPr lang="en-HK" dirty="0"/>
              <a:t>the board of directors assumes a more prominent role in corporate affairs, with expanded powers and responsibilities. This includes decision-making authority on business plans, investment plans, and issuance of shares. The establishment of audit committees further strengthens oversight mechanisms, ensuring compliance with regulatory requirements and enhancing financial integrity.</a:t>
            </a:r>
          </a:p>
          <a:p>
            <a:pPr marL="228600" indent="-228600">
              <a:buFont typeface="+mj-lt"/>
              <a:buAutoNum type="arabicPeriod"/>
            </a:pPr>
            <a:r>
              <a:rPr lang="en-GB" b="1" dirty="0"/>
              <a:t>Flexibility in Governance Arrangements: </a:t>
            </a:r>
            <a:r>
              <a:rPr lang="en-HK" dirty="0"/>
              <a:t>The law eliminates the necessity of a supervisory board or supervisor for companies with smaller scales or fewer shareholders. This provision offers flexibility in governance arrangements tailored to specific organizational needs, promoting efficiency and adaptability in corporate governance structures.</a:t>
            </a:r>
            <a:endParaRPr lang="en-FR" dirty="0"/>
          </a:p>
        </p:txBody>
      </p:sp>
      <p:sp>
        <p:nvSpPr>
          <p:cNvPr id="8" name="Title 16">
            <a:extLst>
              <a:ext uri="{FF2B5EF4-FFF2-40B4-BE49-F238E27FC236}">
                <a16:creationId xmlns:a16="http://schemas.microsoft.com/office/drawing/2014/main" id="{7E5886DC-CE8A-5513-B0D9-7FB131CF58AB}"/>
              </a:ext>
            </a:extLst>
          </p:cNvPr>
          <p:cNvSpPr>
            <a:spLocks noGrp="1"/>
          </p:cNvSpPr>
          <p:nvPr>
            <p:ph type="title"/>
          </p:nvPr>
        </p:nvSpPr>
        <p:spPr>
          <a:xfrm>
            <a:off x="561522" y="312406"/>
            <a:ext cx="6296477" cy="474819"/>
          </a:xfrm>
        </p:spPr>
        <p:txBody>
          <a:bodyPr>
            <a:noAutofit/>
          </a:bodyPr>
          <a:lstStyle/>
          <a:p>
            <a:r>
              <a:rPr lang="en-US" sz="2400" b="1" dirty="0">
                <a:solidFill>
                  <a:srgbClr val="242B62"/>
                </a:solidFill>
                <a:latin typeface="Univers Condensed" panose="020B0506020202050204" pitchFamily="34" charset="0"/>
              </a:rPr>
              <a:t>CHINA</a:t>
            </a:r>
            <a:r>
              <a:rPr lang="en-US" sz="2400" b="1" dirty="0">
                <a:latin typeface="Univers Condensed" panose="020B0506020202050204" pitchFamily="34" charset="0"/>
              </a:rPr>
              <a:t> </a:t>
            </a:r>
            <a:r>
              <a:rPr lang="en-US" sz="2400" b="1" dirty="0">
                <a:solidFill>
                  <a:srgbClr val="242B62"/>
                </a:solidFill>
                <a:latin typeface="Univers Condensed" panose="020B0506020202050204" pitchFamily="34" charset="0"/>
              </a:rPr>
              <a:t>| </a:t>
            </a:r>
            <a:r>
              <a:rPr lang="en-PH" sz="2400" b="1" dirty="0">
                <a:solidFill>
                  <a:srgbClr val="DF6613"/>
                </a:solidFill>
                <a:latin typeface="Univers Condensed" panose="020B0506020202050204" pitchFamily="34" charset="0"/>
              </a:rPr>
              <a:t>Navigating China’s new company law</a:t>
            </a:r>
            <a:endParaRPr lang="en-US" sz="2200" b="1" dirty="0">
              <a:solidFill>
                <a:srgbClr val="DF6613"/>
              </a:solidFill>
              <a:latin typeface="Univers Condensed" panose="020B0506020202050204" pitchFamily="34" charset="0"/>
            </a:endParaRPr>
          </a:p>
        </p:txBody>
      </p:sp>
      <p:sp>
        <p:nvSpPr>
          <p:cNvPr id="14" name="TextBox 13">
            <a:extLst>
              <a:ext uri="{FF2B5EF4-FFF2-40B4-BE49-F238E27FC236}">
                <a16:creationId xmlns:a16="http://schemas.microsoft.com/office/drawing/2014/main" id="{A14DB90E-535A-6289-5982-75993E08934A}"/>
              </a:ext>
            </a:extLst>
          </p:cNvPr>
          <p:cNvSpPr txBox="1"/>
          <p:nvPr/>
        </p:nvSpPr>
        <p:spPr>
          <a:xfrm>
            <a:off x="544513" y="6494126"/>
            <a:ext cx="5736772" cy="2857834"/>
          </a:xfrm>
          <a:prstGeom prst="rect">
            <a:avLst/>
          </a:prstGeom>
          <a:noFill/>
        </p:spPr>
        <p:txBody>
          <a:bodyPr wrap="square">
            <a:spAutoFit/>
          </a:bodyPr>
          <a:lstStyle>
            <a:defPPr>
              <a:defRPr lang="en-US"/>
            </a:defPPr>
            <a:lvl1pPr marL="228600" indent="-228600" algn="just">
              <a:lnSpc>
                <a:spcPct val="107000"/>
              </a:lnSpc>
              <a:spcAft>
                <a:spcPts val="800"/>
              </a:spcAft>
              <a:buFont typeface="+mj-lt"/>
              <a:buAutoNum type="alphaLcParenR"/>
              <a:defRPr sz="1200" b="0" u="none">
                <a:solidFill>
                  <a:srgbClr val="002060"/>
                </a:solidFill>
              </a:defRPr>
            </a:lvl1pPr>
          </a:lstStyle>
          <a:p>
            <a:pPr>
              <a:buFont typeface="+mj-lt"/>
              <a:buAutoNum type="arabicPeriod"/>
            </a:pPr>
            <a:r>
              <a:rPr lang="en-US" b="1" dirty="0"/>
              <a:t>Verification of Shareholder Contributions: </a:t>
            </a:r>
            <a:r>
              <a:rPr lang="en-HK" dirty="0"/>
              <a:t>Directors are tasked with verifying and urging shareholders to fulfil capital payment obligations, safeguarding the financial integrity of the company. This provision ensures compliance with regulatory requirements and promotes transparency in capital management.</a:t>
            </a:r>
          </a:p>
          <a:p>
            <a:pPr>
              <a:buFont typeface="+mj-lt"/>
              <a:buAutoNum type="arabicPeriod"/>
            </a:pPr>
            <a:r>
              <a:rPr lang="en-US" b="1" dirty="0"/>
              <a:t>Fiduciary Duties and Liabilities: </a:t>
            </a:r>
            <a:r>
              <a:rPr lang="en-HK" dirty="0"/>
              <a:t>The law specifies fiduciary duties and liabilities for directors, supervisors, and senior management personnel, reinforcing ethical conduct and diligence in corporate affairs. Directors and senior management personnel are held accountable for any actions that harm the interests of the company or its shareholders, promoting accountability and integrity in corporate governance.</a:t>
            </a:r>
          </a:p>
          <a:p>
            <a:pPr>
              <a:buFont typeface="+mj-lt"/>
              <a:buAutoNum type="arabicPeriod"/>
            </a:pPr>
            <a:r>
              <a:rPr lang="en-FR" b="1" dirty="0"/>
              <a:t>Role in Liquidation Process:</a:t>
            </a:r>
            <a:r>
              <a:rPr lang="en-HK" b="1" dirty="0"/>
              <a:t> </a:t>
            </a:r>
            <a:r>
              <a:rPr lang="en-HK" dirty="0"/>
              <a:t>Directors are entrusted with overseeing the company's liquidation process, emphasizing their pivotal role in managing company dissolution procedures. This provision ensures orderly and transparent liquidation processes, safeguarding the interests of stakeholders and promoting corporate responsibility.</a:t>
            </a:r>
            <a:endParaRPr lang="en-FR" dirty="0"/>
          </a:p>
        </p:txBody>
      </p:sp>
      <p:grpSp>
        <p:nvGrpSpPr>
          <p:cNvPr id="22" name="Group 21">
            <a:extLst>
              <a:ext uri="{FF2B5EF4-FFF2-40B4-BE49-F238E27FC236}">
                <a16:creationId xmlns:a16="http://schemas.microsoft.com/office/drawing/2014/main" id="{F57F5404-41D0-3305-1774-5B617E0AEDCC}"/>
              </a:ext>
            </a:extLst>
          </p:cNvPr>
          <p:cNvGrpSpPr/>
          <p:nvPr/>
        </p:nvGrpSpPr>
        <p:grpSpPr>
          <a:xfrm>
            <a:off x="560388" y="5632005"/>
            <a:ext cx="5649911" cy="674221"/>
            <a:chOff x="1019490" y="3746079"/>
            <a:chExt cx="2357437" cy="485187"/>
          </a:xfrm>
        </p:grpSpPr>
        <p:sp>
          <p:nvSpPr>
            <p:cNvPr id="23" name="Rectangle: Rounded Corners 7">
              <a:extLst>
                <a:ext uri="{FF2B5EF4-FFF2-40B4-BE49-F238E27FC236}">
                  <a16:creationId xmlns:a16="http://schemas.microsoft.com/office/drawing/2014/main" id="{9355EC93-1A6E-B44B-38DA-1B9C07CB8841}"/>
                </a:ext>
              </a:extLst>
            </p:cNvPr>
            <p:cNvSpPr/>
            <p:nvPr/>
          </p:nvSpPr>
          <p:spPr>
            <a:xfrm>
              <a:off x="1019490" y="3746079"/>
              <a:ext cx="2357437" cy="485187"/>
            </a:xfrm>
            <a:prstGeom prst="roundRect">
              <a:avLst/>
            </a:prstGeom>
            <a:solidFill>
              <a:srgbClr val="CAD7EE">
                <a:alpha val="5176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HK" sz="1400" b="1" dirty="0">
                  <a:solidFill>
                    <a:srgbClr val="252C63"/>
                  </a:solidFill>
                </a:rPr>
                <a:t>STRENGTHENING THE RESPONSIBILITIES OF DIRECTORS, SUPERVISORS, AND SENIOR MANAGEMENT PERSONNEL</a:t>
              </a:r>
            </a:p>
          </p:txBody>
        </p:sp>
        <p:sp>
          <p:nvSpPr>
            <p:cNvPr id="24" name="Rectangle 23">
              <a:extLst>
                <a:ext uri="{FF2B5EF4-FFF2-40B4-BE49-F238E27FC236}">
                  <a16:creationId xmlns:a16="http://schemas.microsoft.com/office/drawing/2014/main" id="{0A4DAEAB-2A4E-D64C-3106-13682CABF8AE}"/>
                </a:ext>
              </a:extLst>
            </p:cNvPr>
            <p:cNvSpPr/>
            <p:nvPr/>
          </p:nvSpPr>
          <p:spPr>
            <a:xfrm>
              <a:off x="1082967" y="4164293"/>
              <a:ext cx="900000" cy="36480"/>
            </a:xfrm>
            <a:prstGeom prst="rect">
              <a:avLst/>
            </a:prstGeom>
            <a:solidFill>
              <a:srgbClr val="DF6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grpSp>
    </p:spTree>
    <p:extLst>
      <p:ext uri="{BB962C8B-B14F-4D97-AF65-F5344CB8AC3E}">
        <p14:creationId xmlns:p14="http://schemas.microsoft.com/office/powerpoint/2010/main" val="3326664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5C0B7C6-886A-6736-6D62-9C7C2A00F6B8}"/>
              </a:ext>
            </a:extLst>
          </p:cNvPr>
          <p:cNvSpPr>
            <a:spLocks noGrp="1"/>
          </p:cNvSpPr>
          <p:nvPr>
            <p:ph type="sldNum" sz="quarter" idx="12"/>
          </p:nvPr>
        </p:nvSpPr>
        <p:spPr/>
        <p:txBody>
          <a:bodyPr/>
          <a:lstStyle/>
          <a:p>
            <a:fld id="{BE9D9FFD-9FBF-40EB-AD54-CEB227FF40FD}" type="slidenum">
              <a:rPr lang="en-PH" smtClean="0"/>
              <a:pPr/>
              <a:t>2</a:t>
            </a:fld>
            <a:endParaRPr lang="en-PH" dirty="0"/>
          </a:p>
        </p:txBody>
      </p:sp>
      <p:sp>
        <p:nvSpPr>
          <p:cNvPr id="11" name="TextBox 10">
            <a:extLst>
              <a:ext uri="{FF2B5EF4-FFF2-40B4-BE49-F238E27FC236}">
                <a16:creationId xmlns:a16="http://schemas.microsoft.com/office/drawing/2014/main" id="{689C0074-40E9-D6F9-B2A3-8AE076794290}"/>
              </a:ext>
            </a:extLst>
          </p:cNvPr>
          <p:cNvSpPr txBox="1"/>
          <p:nvPr/>
        </p:nvSpPr>
        <p:spPr>
          <a:xfrm>
            <a:off x="552451" y="5465965"/>
            <a:ext cx="5736772" cy="3355662"/>
          </a:xfrm>
          <a:prstGeom prst="rect">
            <a:avLst/>
          </a:prstGeom>
          <a:noFill/>
        </p:spPr>
        <p:txBody>
          <a:bodyPr wrap="square">
            <a:spAutoFit/>
          </a:bodyPr>
          <a:lstStyle>
            <a:defPPr>
              <a:defRPr lang="en-US"/>
            </a:defPPr>
            <a:lvl1pPr marL="228600" indent="-228600" algn="just">
              <a:lnSpc>
                <a:spcPct val="107000"/>
              </a:lnSpc>
              <a:spcAft>
                <a:spcPts val="800"/>
              </a:spcAft>
              <a:buFont typeface="+mj-lt"/>
              <a:buAutoNum type="alphaLcParenR"/>
              <a:defRPr sz="1200" b="0" u="none">
                <a:solidFill>
                  <a:srgbClr val="002060"/>
                </a:solidFill>
              </a:defRPr>
            </a:lvl1pPr>
          </a:lstStyle>
          <a:p>
            <a:pPr>
              <a:buFont typeface="+mj-lt"/>
              <a:buAutoNum type="arabicPeriod"/>
            </a:pPr>
            <a:r>
              <a:rPr lang="en-HK" b="1" dirty="0"/>
              <a:t>Clarification of Company Registration Procedures: </a:t>
            </a:r>
            <a:r>
              <a:rPr lang="en-HK" dirty="0"/>
              <a:t>A dedicated chapter on company registration clarifies registration and publicity matters, providing companies with clear guidelines for compliance. This provision promotes transparency and efficiency in company registration processes, facilitating ease of doing business.</a:t>
            </a:r>
          </a:p>
          <a:p>
            <a:pPr>
              <a:buFont typeface="+mj-lt"/>
              <a:buAutoNum type="arabicPeriod"/>
            </a:pPr>
            <a:r>
              <a:rPr lang="en-US" b="1" dirty="0"/>
              <a:t>Digitalization of Business Licenses: </a:t>
            </a:r>
            <a:r>
              <a:rPr lang="en-HK" dirty="0"/>
              <a:t>The law specifies the legal effect of electronic business licenses, aligning with digitalization trends and facilitating online transactions. This provision promotes efficiency and convenience in business operations, promoting innovation and modernization in corporate governance practices.</a:t>
            </a:r>
          </a:p>
          <a:p>
            <a:pPr>
              <a:buFont typeface="+mj-lt"/>
              <a:buAutoNum type="arabicPeriod"/>
            </a:pPr>
            <a:r>
              <a:rPr lang="en-HK" b="1" dirty="0"/>
              <a:t>Streamlined Deregistration Procedures: </a:t>
            </a:r>
            <a:r>
              <a:rPr lang="en-HK" dirty="0"/>
              <a:t>Simplified procedures for company deregistration offer expedited processes for companies that have settled all debts or meet specific criteria. This provision reduces administrative burdens and promotes efficiency in corporate governance, facilitating business closures in a timely and orderly manner.</a:t>
            </a:r>
          </a:p>
          <a:p>
            <a:pPr marL="0" indent="0">
              <a:buNone/>
            </a:pPr>
            <a:endParaRPr lang="en-FR" dirty="0"/>
          </a:p>
        </p:txBody>
      </p:sp>
      <p:sp>
        <p:nvSpPr>
          <p:cNvPr id="12" name="Title 16">
            <a:extLst>
              <a:ext uri="{FF2B5EF4-FFF2-40B4-BE49-F238E27FC236}">
                <a16:creationId xmlns:a16="http://schemas.microsoft.com/office/drawing/2014/main" id="{6325FD06-B03F-753E-BE1C-7C8FC7506A05}"/>
              </a:ext>
            </a:extLst>
          </p:cNvPr>
          <p:cNvSpPr>
            <a:spLocks noGrp="1"/>
          </p:cNvSpPr>
          <p:nvPr>
            <p:ph type="title"/>
          </p:nvPr>
        </p:nvSpPr>
        <p:spPr>
          <a:xfrm>
            <a:off x="561522" y="312406"/>
            <a:ext cx="6296477" cy="474819"/>
          </a:xfrm>
        </p:spPr>
        <p:txBody>
          <a:bodyPr>
            <a:noAutofit/>
          </a:bodyPr>
          <a:lstStyle/>
          <a:p>
            <a:r>
              <a:rPr lang="en-US" sz="2400" b="1" dirty="0">
                <a:solidFill>
                  <a:srgbClr val="242B62"/>
                </a:solidFill>
                <a:latin typeface="Univers Condensed" panose="020B0506020202050204" pitchFamily="34" charset="0"/>
              </a:rPr>
              <a:t>CHINA</a:t>
            </a:r>
            <a:r>
              <a:rPr lang="en-US" sz="2400" b="1" dirty="0">
                <a:latin typeface="Univers Condensed" panose="020B0506020202050204" pitchFamily="34" charset="0"/>
              </a:rPr>
              <a:t> </a:t>
            </a:r>
            <a:r>
              <a:rPr lang="en-US" sz="2400" b="1" dirty="0">
                <a:solidFill>
                  <a:srgbClr val="242B62"/>
                </a:solidFill>
                <a:latin typeface="Univers Condensed" panose="020B0506020202050204" pitchFamily="34" charset="0"/>
              </a:rPr>
              <a:t>| </a:t>
            </a:r>
            <a:r>
              <a:rPr lang="en-PH" sz="2400" b="1" dirty="0">
                <a:solidFill>
                  <a:srgbClr val="DF6613"/>
                </a:solidFill>
                <a:latin typeface="Univers Condensed" panose="020B0506020202050204" pitchFamily="34" charset="0"/>
              </a:rPr>
              <a:t>Navigating China’s new company law</a:t>
            </a:r>
            <a:endParaRPr lang="en-US" sz="2200" b="1" dirty="0">
              <a:solidFill>
                <a:srgbClr val="DF6613"/>
              </a:solidFill>
              <a:latin typeface="Univers Condensed" panose="020B0506020202050204" pitchFamily="34" charset="0"/>
            </a:endParaRPr>
          </a:p>
        </p:txBody>
      </p:sp>
      <p:grpSp>
        <p:nvGrpSpPr>
          <p:cNvPr id="13" name="Group 12">
            <a:extLst>
              <a:ext uri="{FF2B5EF4-FFF2-40B4-BE49-F238E27FC236}">
                <a16:creationId xmlns:a16="http://schemas.microsoft.com/office/drawing/2014/main" id="{937DF237-F92F-5621-235E-AD8719B58D0A}"/>
              </a:ext>
            </a:extLst>
          </p:cNvPr>
          <p:cNvGrpSpPr/>
          <p:nvPr/>
        </p:nvGrpSpPr>
        <p:grpSpPr>
          <a:xfrm>
            <a:off x="560390" y="4571612"/>
            <a:ext cx="5002210" cy="644805"/>
            <a:chOff x="1019490" y="3813466"/>
            <a:chExt cx="2678047" cy="653406"/>
          </a:xfrm>
        </p:grpSpPr>
        <p:sp>
          <p:nvSpPr>
            <p:cNvPr id="14" name="Rectangle: Rounded Corners 7">
              <a:extLst>
                <a:ext uri="{FF2B5EF4-FFF2-40B4-BE49-F238E27FC236}">
                  <a16:creationId xmlns:a16="http://schemas.microsoft.com/office/drawing/2014/main" id="{C0B6B380-BDD2-5BF8-9812-8A31527E3FEF}"/>
                </a:ext>
              </a:extLst>
            </p:cNvPr>
            <p:cNvSpPr/>
            <p:nvPr/>
          </p:nvSpPr>
          <p:spPr>
            <a:xfrm>
              <a:off x="1019490" y="3813466"/>
              <a:ext cx="2678047" cy="653406"/>
            </a:xfrm>
            <a:prstGeom prst="roundRect">
              <a:avLst/>
            </a:prstGeom>
            <a:solidFill>
              <a:srgbClr val="CAD7EE">
                <a:alpha val="5176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HK" sz="1400" b="1" dirty="0">
                  <a:solidFill>
                    <a:srgbClr val="252C63"/>
                  </a:solidFill>
                </a:rPr>
                <a:t>SIMPLIFICATION OF CERTAIN PROCEDURES </a:t>
              </a:r>
            </a:p>
            <a:p>
              <a:r>
                <a:rPr lang="en-HK" sz="1400" b="1" dirty="0">
                  <a:solidFill>
                    <a:srgbClr val="252C63"/>
                  </a:solidFill>
                </a:rPr>
                <a:t>DURING THE COMPANY'S EXISTENCE</a:t>
              </a:r>
            </a:p>
          </p:txBody>
        </p:sp>
        <p:sp>
          <p:nvSpPr>
            <p:cNvPr id="15" name="Rectangle 14">
              <a:extLst>
                <a:ext uri="{FF2B5EF4-FFF2-40B4-BE49-F238E27FC236}">
                  <a16:creationId xmlns:a16="http://schemas.microsoft.com/office/drawing/2014/main" id="{36CE3631-760A-2C09-AAE4-E52B0303089D}"/>
                </a:ext>
              </a:extLst>
            </p:cNvPr>
            <p:cNvSpPr/>
            <p:nvPr/>
          </p:nvSpPr>
          <p:spPr>
            <a:xfrm>
              <a:off x="1082967" y="4339068"/>
              <a:ext cx="900000" cy="36480"/>
            </a:xfrm>
            <a:prstGeom prst="rect">
              <a:avLst/>
            </a:prstGeom>
            <a:solidFill>
              <a:srgbClr val="DF6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grpSp>
      <p:grpSp>
        <p:nvGrpSpPr>
          <p:cNvPr id="3" name="Group 2">
            <a:extLst>
              <a:ext uri="{FF2B5EF4-FFF2-40B4-BE49-F238E27FC236}">
                <a16:creationId xmlns:a16="http://schemas.microsoft.com/office/drawing/2014/main" id="{8B2D9991-FF4B-0E88-D260-064DB18FC3DD}"/>
              </a:ext>
            </a:extLst>
          </p:cNvPr>
          <p:cNvGrpSpPr/>
          <p:nvPr/>
        </p:nvGrpSpPr>
        <p:grpSpPr>
          <a:xfrm>
            <a:off x="568327" y="1160153"/>
            <a:ext cx="4994273" cy="478800"/>
            <a:chOff x="1019490" y="3746079"/>
            <a:chExt cx="2357437" cy="485187"/>
          </a:xfrm>
        </p:grpSpPr>
        <p:sp>
          <p:nvSpPr>
            <p:cNvPr id="4" name="Rectangle: Rounded Corners 7">
              <a:extLst>
                <a:ext uri="{FF2B5EF4-FFF2-40B4-BE49-F238E27FC236}">
                  <a16:creationId xmlns:a16="http://schemas.microsoft.com/office/drawing/2014/main" id="{5E295456-8ADF-4DFC-A674-8979E980F200}"/>
                </a:ext>
              </a:extLst>
            </p:cNvPr>
            <p:cNvSpPr/>
            <p:nvPr/>
          </p:nvSpPr>
          <p:spPr>
            <a:xfrm>
              <a:off x="1019490" y="3746079"/>
              <a:ext cx="2357437" cy="485187"/>
            </a:xfrm>
            <a:prstGeom prst="roundRect">
              <a:avLst/>
            </a:prstGeom>
            <a:solidFill>
              <a:srgbClr val="CAD7EE">
                <a:alpha val="5176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HK" sz="1400" b="1" dirty="0">
                  <a:solidFill>
                    <a:srgbClr val="252C63"/>
                  </a:solidFill>
                </a:rPr>
                <a:t>PROTECTION FOR SHAREHOLDERS RIGHTS AND INTERESTS</a:t>
              </a:r>
            </a:p>
          </p:txBody>
        </p:sp>
        <p:sp>
          <p:nvSpPr>
            <p:cNvPr id="5" name="Rectangle 4">
              <a:extLst>
                <a:ext uri="{FF2B5EF4-FFF2-40B4-BE49-F238E27FC236}">
                  <a16:creationId xmlns:a16="http://schemas.microsoft.com/office/drawing/2014/main" id="{6B1000DA-E9DA-51CA-6060-F93E6CBFC41D}"/>
                </a:ext>
              </a:extLst>
            </p:cNvPr>
            <p:cNvSpPr/>
            <p:nvPr/>
          </p:nvSpPr>
          <p:spPr>
            <a:xfrm>
              <a:off x="1082967" y="4131637"/>
              <a:ext cx="900000" cy="36480"/>
            </a:xfrm>
            <a:prstGeom prst="rect">
              <a:avLst/>
            </a:prstGeom>
            <a:solidFill>
              <a:srgbClr val="DF6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grpSp>
      <p:sp>
        <p:nvSpPr>
          <p:cNvPr id="6" name="TextBox 5">
            <a:extLst>
              <a:ext uri="{FF2B5EF4-FFF2-40B4-BE49-F238E27FC236}">
                <a16:creationId xmlns:a16="http://schemas.microsoft.com/office/drawing/2014/main" id="{B77D05BA-2242-9DA9-BC7D-01F11AD72441}"/>
              </a:ext>
            </a:extLst>
          </p:cNvPr>
          <p:cNvSpPr txBox="1"/>
          <p:nvPr/>
        </p:nvSpPr>
        <p:spPr>
          <a:xfrm>
            <a:off x="560389" y="1804958"/>
            <a:ext cx="5736772" cy="2360005"/>
          </a:xfrm>
          <a:prstGeom prst="rect">
            <a:avLst/>
          </a:prstGeom>
          <a:noFill/>
        </p:spPr>
        <p:txBody>
          <a:bodyPr wrap="square">
            <a:spAutoFit/>
          </a:bodyPr>
          <a:lstStyle>
            <a:defPPr>
              <a:defRPr lang="en-US"/>
            </a:defPPr>
            <a:lvl1pPr algn="just">
              <a:lnSpc>
                <a:spcPct val="107000"/>
              </a:lnSpc>
              <a:spcAft>
                <a:spcPts val="800"/>
              </a:spcAft>
              <a:defRPr sz="1200" b="0" u="none">
                <a:solidFill>
                  <a:srgbClr val="002060"/>
                </a:solidFill>
              </a:defRPr>
            </a:lvl1pPr>
          </a:lstStyle>
          <a:p>
            <a:pPr marL="228600" indent="-228600">
              <a:buFont typeface="+mj-lt"/>
              <a:buAutoNum type="arabicPeriod"/>
            </a:pPr>
            <a:r>
              <a:rPr lang="en-US" b="1" dirty="0"/>
              <a:t>Increased Access to Documents: </a:t>
            </a:r>
            <a:r>
              <a:rPr lang="en-HK" dirty="0"/>
              <a:t>The Amendment grants shareholders broader access to company documents, including the shareholders' register and accounting vouchers. With relatively low requirements for access, particularly for shareholders holding 3% or more of shares continuously for over 180 days, this expansion empowers shareholders in protecting their rights and fostering transparency within companies. </a:t>
            </a:r>
          </a:p>
          <a:p>
            <a:pPr marL="228600" indent="-228600">
              <a:buFont typeface="+mj-lt"/>
              <a:buAutoNum type="arabicPeriod"/>
            </a:pPr>
            <a:r>
              <a:rPr lang="en-HK" b="1" dirty="0"/>
              <a:t>LLC Equity Transfer Procedures: </a:t>
            </a:r>
            <a:r>
              <a:rPr lang="en-HK" dirty="0"/>
              <a:t>The Amendment clarifies that transferring equity to external parties in a limited liability company does not necessitate the consent of other shareholders. It delineates the procedures for equity transfers among shareholders, including notification requirements and the right of first refusal. This provision aims to enhance transparency and fairness in equity transactions, ensuring equal opportunities for shareholders to participate in decision-making processes.</a:t>
            </a:r>
            <a:endParaRPr lang="en-FR" dirty="0"/>
          </a:p>
        </p:txBody>
      </p:sp>
    </p:spTree>
    <p:extLst>
      <p:ext uri="{BB962C8B-B14F-4D97-AF65-F5344CB8AC3E}">
        <p14:creationId xmlns:p14="http://schemas.microsoft.com/office/powerpoint/2010/main" val="1949192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5C0B7C6-886A-6736-6D62-9C7C2A00F6B8}"/>
              </a:ext>
            </a:extLst>
          </p:cNvPr>
          <p:cNvSpPr>
            <a:spLocks noGrp="1"/>
          </p:cNvSpPr>
          <p:nvPr>
            <p:ph type="sldNum" sz="quarter" idx="12"/>
          </p:nvPr>
        </p:nvSpPr>
        <p:spPr/>
        <p:txBody>
          <a:bodyPr/>
          <a:lstStyle/>
          <a:p>
            <a:fld id="{BE9D9FFD-9FBF-40EB-AD54-CEB227FF40FD}" type="slidenum">
              <a:rPr lang="en-PH" smtClean="0"/>
              <a:pPr/>
              <a:t>3</a:t>
            </a:fld>
            <a:endParaRPr lang="en-PH" dirty="0"/>
          </a:p>
        </p:txBody>
      </p:sp>
      <p:sp>
        <p:nvSpPr>
          <p:cNvPr id="12" name="Title 16">
            <a:extLst>
              <a:ext uri="{FF2B5EF4-FFF2-40B4-BE49-F238E27FC236}">
                <a16:creationId xmlns:a16="http://schemas.microsoft.com/office/drawing/2014/main" id="{6325FD06-B03F-753E-BE1C-7C8FC7506A05}"/>
              </a:ext>
            </a:extLst>
          </p:cNvPr>
          <p:cNvSpPr>
            <a:spLocks noGrp="1"/>
          </p:cNvSpPr>
          <p:nvPr>
            <p:ph type="title"/>
          </p:nvPr>
        </p:nvSpPr>
        <p:spPr>
          <a:xfrm>
            <a:off x="561522" y="312406"/>
            <a:ext cx="6296477" cy="474819"/>
          </a:xfrm>
        </p:spPr>
        <p:txBody>
          <a:bodyPr>
            <a:noAutofit/>
          </a:bodyPr>
          <a:lstStyle/>
          <a:p>
            <a:r>
              <a:rPr lang="en-US" sz="2400" b="1" dirty="0">
                <a:solidFill>
                  <a:srgbClr val="242B62"/>
                </a:solidFill>
                <a:latin typeface="Univers Condensed" panose="020B0506020202050204" pitchFamily="34" charset="0"/>
              </a:rPr>
              <a:t>CHINA</a:t>
            </a:r>
            <a:r>
              <a:rPr lang="en-US" sz="2400" b="1" dirty="0">
                <a:latin typeface="Univers Condensed" panose="020B0506020202050204" pitchFamily="34" charset="0"/>
              </a:rPr>
              <a:t> </a:t>
            </a:r>
            <a:r>
              <a:rPr lang="en-US" sz="2400" b="1" dirty="0">
                <a:solidFill>
                  <a:srgbClr val="242B62"/>
                </a:solidFill>
                <a:latin typeface="Univers Condensed" panose="020B0506020202050204" pitchFamily="34" charset="0"/>
              </a:rPr>
              <a:t>| </a:t>
            </a:r>
            <a:r>
              <a:rPr lang="en-PH" sz="2400" b="1" dirty="0">
                <a:solidFill>
                  <a:srgbClr val="DF6613"/>
                </a:solidFill>
                <a:latin typeface="Univers Condensed" panose="020B0506020202050204" pitchFamily="34" charset="0"/>
              </a:rPr>
              <a:t>Navigating China’s new company law</a:t>
            </a:r>
            <a:endParaRPr lang="en-US" sz="2200" b="1" dirty="0">
              <a:solidFill>
                <a:srgbClr val="DF6613"/>
              </a:solidFill>
              <a:latin typeface="Univers Condensed" panose="020B0506020202050204" pitchFamily="34" charset="0"/>
            </a:endParaRPr>
          </a:p>
        </p:txBody>
      </p:sp>
      <p:sp>
        <p:nvSpPr>
          <p:cNvPr id="19" name="TextBox 18">
            <a:extLst>
              <a:ext uri="{FF2B5EF4-FFF2-40B4-BE49-F238E27FC236}">
                <a16:creationId xmlns:a16="http://schemas.microsoft.com/office/drawing/2014/main" id="{A339DCE5-021D-FFA5-16BA-AA72F0B2DCCD}"/>
              </a:ext>
            </a:extLst>
          </p:cNvPr>
          <p:cNvSpPr txBox="1"/>
          <p:nvPr/>
        </p:nvSpPr>
        <p:spPr>
          <a:xfrm>
            <a:off x="561522" y="1851028"/>
            <a:ext cx="5736772" cy="874022"/>
          </a:xfrm>
          <a:prstGeom prst="rect">
            <a:avLst/>
          </a:prstGeom>
          <a:noFill/>
        </p:spPr>
        <p:txBody>
          <a:bodyPr wrap="square">
            <a:spAutoFit/>
          </a:bodyPr>
          <a:lstStyle>
            <a:defPPr>
              <a:defRPr lang="en-US"/>
            </a:defPPr>
            <a:lvl1pPr algn="just">
              <a:lnSpc>
                <a:spcPct val="107000"/>
              </a:lnSpc>
              <a:spcAft>
                <a:spcPts val="800"/>
              </a:spcAft>
              <a:defRPr sz="1200" b="0" u="none">
                <a:solidFill>
                  <a:srgbClr val="002060"/>
                </a:solidFill>
              </a:defRPr>
            </a:lvl1pPr>
          </a:lstStyle>
          <a:p>
            <a:r>
              <a:rPr lang="en-US" dirty="0"/>
              <a:t>As China's business regulatory landscape evolves, international investors must adapt to the changes brought about by the New Company Law. By understanding and navigating the key provisions outlined in this article, foreign companies can mitigate risks and seize opportunities in the dynamic Chinese market.</a:t>
            </a:r>
            <a:r>
              <a:rPr lang="en-GB" dirty="0"/>
              <a:t> </a:t>
            </a:r>
            <a:endParaRPr lang="en-FR" dirty="0"/>
          </a:p>
        </p:txBody>
      </p:sp>
      <p:grpSp>
        <p:nvGrpSpPr>
          <p:cNvPr id="7" name="Group 6">
            <a:extLst>
              <a:ext uri="{FF2B5EF4-FFF2-40B4-BE49-F238E27FC236}">
                <a16:creationId xmlns:a16="http://schemas.microsoft.com/office/drawing/2014/main" id="{1796440E-9CB5-78EB-E07F-3844D2E26633}"/>
              </a:ext>
            </a:extLst>
          </p:cNvPr>
          <p:cNvGrpSpPr/>
          <p:nvPr/>
        </p:nvGrpSpPr>
        <p:grpSpPr>
          <a:xfrm>
            <a:off x="560389" y="1161434"/>
            <a:ext cx="3770313" cy="478800"/>
            <a:chOff x="1019490" y="3746079"/>
            <a:chExt cx="2357437" cy="485187"/>
          </a:xfrm>
        </p:grpSpPr>
        <p:sp>
          <p:nvSpPr>
            <p:cNvPr id="8" name="Rectangle: Rounded Corners 7">
              <a:extLst>
                <a:ext uri="{FF2B5EF4-FFF2-40B4-BE49-F238E27FC236}">
                  <a16:creationId xmlns:a16="http://schemas.microsoft.com/office/drawing/2014/main" id="{1ECB605C-55B6-26D5-E15D-18EFABCB640D}"/>
                </a:ext>
              </a:extLst>
            </p:cNvPr>
            <p:cNvSpPr/>
            <p:nvPr/>
          </p:nvSpPr>
          <p:spPr>
            <a:xfrm>
              <a:off x="1019490" y="3746079"/>
              <a:ext cx="2357437" cy="485187"/>
            </a:xfrm>
            <a:prstGeom prst="roundRect">
              <a:avLst/>
            </a:prstGeom>
            <a:solidFill>
              <a:srgbClr val="CAD7EE">
                <a:alpha val="5176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400" b="1" dirty="0">
                  <a:solidFill>
                    <a:srgbClr val="252C63"/>
                  </a:solidFill>
                </a:rPr>
                <a:t>CONCLUSION</a:t>
              </a:r>
              <a:endParaRPr lang="en-PH" sz="1400" b="1" dirty="0">
                <a:solidFill>
                  <a:srgbClr val="252C63"/>
                </a:solidFill>
              </a:endParaRPr>
            </a:p>
          </p:txBody>
        </p:sp>
        <p:sp>
          <p:nvSpPr>
            <p:cNvPr id="9" name="Rectangle 8">
              <a:extLst>
                <a:ext uri="{FF2B5EF4-FFF2-40B4-BE49-F238E27FC236}">
                  <a16:creationId xmlns:a16="http://schemas.microsoft.com/office/drawing/2014/main" id="{709441E4-15F7-4EAE-5271-035AB759D202}"/>
                </a:ext>
              </a:extLst>
            </p:cNvPr>
            <p:cNvSpPr/>
            <p:nvPr/>
          </p:nvSpPr>
          <p:spPr>
            <a:xfrm>
              <a:off x="1082967" y="4131637"/>
              <a:ext cx="900000" cy="36480"/>
            </a:xfrm>
            <a:prstGeom prst="rect">
              <a:avLst/>
            </a:prstGeom>
            <a:solidFill>
              <a:srgbClr val="DF6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grpSp>
      <p:cxnSp>
        <p:nvCxnSpPr>
          <p:cNvPr id="5" name="Straight Connector 4">
            <a:extLst>
              <a:ext uri="{FF2B5EF4-FFF2-40B4-BE49-F238E27FC236}">
                <a16:creationId xmlns:a16="http://schemas.microsoft.com/office/drawing/2014/main" id="{D22501EF-AD60-A3E3-44CD-6908A5C6E07A}"/>
              </a:ext>
            </a:extLst>
          </p:cNvPr>
          <p:cNvCxnSpPr>
            <a:cxnSpLocks/>
          </p:cNvCxnSpPr>
          <p:nvPr/>
        </p:nvCxnSpPr>
        <p:spPr>
          <a:xfrm>
            <a:off x="661909" y="3244353"/>
            <a:ext cx="5522991"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0241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9496FCB174BA443B89F7E766D91937B" ma:contentTypeVersion="13" ma:contentTypeDescription="Create a new document." ma:contentTypeScope="" ma:versionID="cff83faf6d1dfd9db7302961765f4739">
  <xsd:schema xmlns:xsd="http://www.w3.org/2001/XMLSchema" xmlns:xs="http://www.w3.org/2001/XMLSchema" xmlns:p="http://schemas.microsoft.com/office/2006/metadata/properties" xmlns:ns2="ab8534fb-040a-43ed-8791-b7b4e9f7873d" xmlns:ns3="735d73b9-6fbe-4f8b-8d97-ec97e6bed48b" targetNamespace="http://schemas.microsoft.com/office/2006/metadata/properties" ma:root="true" ma:fieldsID="6c79479511ba29e08fe7902dc48d8a2d" ns2:_="" ns3:_="">
    <xsd:import namespace="ab8534fb-040a-43ed-8791-b7b4e9f7873d"/>
    <xsd:import namespace="735d73b9-6fbe-4f8b-8d97-ec97e6bed48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8534fb-040a-43ed-8791-b7b4e9f787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40095b44-05da-405f-b2b2-903fa99108a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35d73b9-6fbe-4f8b-8d97-ec97e6bed48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980374bb-e649-47e4-981d-749a6350dcab}" ma:internalName="TaxCatchAll" ma:showField="CatchAllData" ma:web="735d73b9-6fbe-4f8b-8d97-ec97e6bed48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2D210BD-91D5-4D78-BFF2-3501D09F87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8534fb-040a-43ed-8791-b7b4e9f7873d"/>
    <ds:schemaRef ds:uri="735d73b9-6fbe-4f8b-8d97-ec97e6bed4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BFA231F-04FD-43DB-A490-0AFE7F90D9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7521</TotalTime>
  <Words>1032</Words>
  <Application>Microsoft Office PowerPoint</Application>
  <PresentationFormat>Format A4 (210 x 297 mm)</PresentationFormat>
  <Paragraphs>38</Paragraphs>
  <Slides>4</Slides>
  <Notes>4</Notes>
  <HiddenSlides>0</HiddenSlides>
  <MMClips>0</MMClips>
  <ScaleCrop>false</ScaleCrop>
  <HeadingPairs>
    <vt:vector size="6" baseType="variant">
      <vt:variant>
        <vt:lpstr>Polices utilisées</vt:lpstr>
      </vt:variant>
      <vt:variant>
        <vt:i4>4</vt:i4>
      </vt:variant>
      <vt:variant>
        <vt:lpstr>Thème</vt:lpstr>
      </vt:variant>
      <vt:variant>
        <vt:i4>2</vt:i4>
      </vt:variant>
      <vt:variant>
        <vt:lpstr>Titres des diapositives</vt:lpstr>
      </vt:variant>
      <vt:variant>
        <vt:i4>4</vt:i4>
      </vt:variant>
    </vt:vector>
  </HeadingPairs>
  <TitlesOfParts>
    <vt:vector size="10" baseType="lpstr">
      <vt:lpstr>Arial</vt:lpstr>
      <vt:lpstr>Calibri</vt:lpstr>
      <vt:lpstr>Univers Condensed</vt:lpstr>
      <vt:lpstr>Wingdings</vt:lpstr>
      <vt:lpstr>Office Theme</vt:lpstr>
      <vt:lpstr>Custom Design</vt:lpstr>
      <vt:lpstr>CHINA | Navigating China’s new company law</vt:lpstr>
      <vt:lpstr>CHINA | Navigating China’s new company law</vt:lpstr>
      <vt:lpstr>CHINA | Navigating China’s new company law</vt:lpstr>
      <vt:lpstr>CHINA | Navigating China’s new company law</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CHINA New company Law</dc:title>
  <dc:subject/>
  <dc:creator>Romain Marselli</dc:creator>
  <cp:keywords/>
  <dc:description/>
  <cp:lastModifiedBy>Denis BACHELOT</cp:lastModifiedBy>
  <cp:revision>76</cp:revision>
  <dcterms:created xsi:type="dcterms:W3CDTF">2023-08-14T02:29:31Z</dcterms:created>
  <dcterms:modified xsi:type="dcterms:W3CDTF">2024-08-04T14:17:29Z</dcterms:modified>
  <cp:category/>
</cp:coreProperties>
</file>